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305" r:id="rId3"/>
    <p:sldId id="313" r:id="rId4"/>
    <p:sldId id="309" r:id="rId5"/>
    <p:sldId id="314" r:id="rId6"/>
    <p:sldId id="315" r:id="rId7"/>
    <p:sldId id="316" r:id="rId8"/>
    <p:sldId id="299" r:id="rId9"/>
    <p:sldId id="306" r:id="rId10"/>
    <p:sldId id="31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userDrawn="1">
          <p15:clr>
            <a:srgbClr val="A4A3A4"/>
          </p15:clr>
        </p15:guide>
        <p15:guide id="2" pos="529" userDrawn="1">
          <p15:clr>
            <a:srgbClr val="A4A3A4"/>
          </p15:clr>
        </p15:guide>
        <p15:guide id="3" pos="30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0BDCA5-7171-2BE5-C661-582D5FEE5252}" name="IT Department" initials="ID" userId="IT Department"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 id="2" name="Swati Venkat" initials="SV" lastIdx="2" clrIdx="1">
    <p:extLst>
      <p:ext uri="{19B8F6BF-5375-455C-9EA6-DF929625EA0E}">
        <p15:presenceInfo xmlns:p15="http://schemas.microsoft.com/office/powerpoint/2012/main" userId="S::swati@redbaron.in::9c3fa7aa-3095-494f-87c9-d1624697a8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B04F"/>
    <a:srgbClr val="0064E0"/>
    <a:srgbClr val="21B573"/>
    <a:srgbClr val="CFF9E2"/>
    <a:srgbClr val="DDF0FF"/>
    <a:srgbClr val="0064DF"/>
    <a:srgbClr val="15B15B"/>
    <a:srgbClr val="FFFFFF"/>
    <a:srgbClr val="ED2224"/>
    <a:srgbClr val="5ED4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8DE6B2-AE1C-4CBA-BD3C-898FFF3260F8}" v="1" dt="2022-05-31T06:11:15.0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61" autoAdjust="0"/>
    <p:restoredTop sz="94291" autoAdjust="0"/>
  </p:normalViewPr>
  <p:slideViewPr>
    <p:cSldViewPr snapToGrid="0" snapToObjects="1" showGuides="1">
      <p:cViewPr varScale="1">
        <p:scale>
          <a:sx n="65" d="100"/>
          <a:sy n="65" d="100"/>
        </p:scale>
        <p:origin x="780" y="60"/>
      </p:cViewPr>
      <p:guideLst>
        <p:guide orient="horz" pos="187"/>
        <p:guide pos="529"/>
        <p:guide pos="3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2699" userId="d41f716e-f956-461f-8b98-7761afdba872" providerId="ADAL" clId="{B48DE6B2-AE1C-4CBA-BD3C-898FFF3260F8}"/>
    <pc:docChg chg="custSel modSld">
      <pc:chgData name="2699" userId="d41f716e-f956-461f-8b98-7761afdba872" providerId="ADAL" clId="{B48DE6B2-AE1C-4CBA-BD3C-898FFF3260F8}" dt="2022-05-31T06:11:15.071" v="2" actId="1076"/>
      <pc:docMkLst>
        <pc:docMk/>
      </pc:docMkLst>
      <pc:sldChg chg="delSp modSp mod">
        <pc:chgData name="2699" userId="d41f716e-f956-461f-8b98-7761afdba872" providerId="ADAL" clId="{B48DE6B2-AE1C-4CBA-BD3C-898FFF3260F8}" dt="2022-05-31T06:11:15.071" v="2" actId="1076"/>
        <pc:sldMkLst>
          <pc:docMk/>
          <pc:sldMk cId="2611386064" sldId="317"/>
        </pc:sldMkLst>
        <pc:grpChg chg="del">
          <ac:chgData name="2699" userId="d41f716e-f956-461f-8b98-7761afdba872" providerId="ADAL" clId="{B48DE6B2-AE1C-4CBA-BD3C-898FFF3260F8}" dt="2022-05-31T06:11:08.509" v="0" actId="478"/>
          <ac:grpSpMkLst>
            <pc:docMk/>
            <pc:sldMk cId="2611386064" sldId="317"/>
            <ac:grpSpMk id="2" creationId="{04DCC066-D362-4588-B5B0-8AB8D6294002}"/>
          </ac:grpSpMkLst>
        </pc:grpChg>
        <pc:picChg chg="del topLvl">
          <ac:chgData name="2699" userId="d41f716e-f956-461f-8b98-7761afdba872" providerId="ADAL" clId="{B48DE6B2-AE1C-4CBA-BD3C-898FFF3260F8}" dt="2022-05-31T06:11:08.509" v="0" actId="478"/>
          <ac:picMkLst>
            <pc:docMk/>
            <pc:sldMk cId="2611386064" sldId="317"/>
            <ac:picMk id="9" creationId="{F200429E-7AED-374D-8DA9-80F70843F875}"/>
          </ac:picMkLst>
        </pc:picChg>
        <pc:picChg chg="mod topLvl">
          <ac:chgData name="2699" userId="d41f716e-f956-461f-8b98-7761afdba872" providerId="ADAL" clId="{B48DE6B2-AE1C-4CBA-BD3C-898FFF3260F8}" dt="2022-05-31T06:11:15.071" v="2" actId="1076"/>
          <ac:picMkLst>
            <pc:docMk/>
            <pc:sldMk cId="2611386064" sldId="317"/>
            <ac:picMk id="1026" creationId="{73A3A52A-857E-4314-8E4B-FF1DEC3C6C5F}"/>
          </ac:picMkLst>
        </pc:picChg>
        <pc:cxnChg chg="del">
          <ac:chgData name="2699" userId="d41f716e-f956-461f-8b98-7761afdba872" providerId="ADAL" clId="{B48DE6B2-AE1C-4CBA-BD3C-898FFF3260F8}" dt="2022-05-31T06:11:10.294" v="1" actId="478"/>
          <ac:cxnSpMkLst>
            <pc:docMk/>
            <pc:sldMk cId="2611386064" sldId="317"/>
            <ac:cxnSpMk id="3" creationId="{88CCBBDA-9B89-4633-BD6C-0B01745BD74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ACC12C-3B9A-4184-839C-50AC7E2386FB}" type="datetimeFigureOut">
              <a:rPr lang="en-IN" smtClean="0"/>
              <a:t>31-05-2022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0BF4F1-4607-4B3A-A010-FD649D2D8BC3}" type="slidenum">
              <a:rPr lang="en-IN" smtClean="0"/>
              <a:t>‹#›</a:t>
            </a:fld>
            <a:endParaRPr lang="en-IN"/>
          </a:p>
        </p:txBody>
      </p:sp>
    </p:spTree>
    <p:extLst>
      <p:ext uri="{BB962C8B-B14F-4D97-AF65-F5344CB8AC3E}">
        <p14:creationId xmlns:p14="http://schemas.microsoft.com/office/powerpoint/2010/main" val="2456922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70B447F-8FF7-4692-A584-5C632AE0399D}" type="slidenum">
              <a:rPr lang="en-IN" smtClean="0"/>
              <a:t>8</a:t>
            </a:fld>
            <a:endParaRPr lang="en-IN"/>
          </a:p>
        </p:txBody>
      </p:sp>
    </p:spTree>
    <p:extLst>
      <p:ext uri="{BB962C8B-B14F-4D97-AF65-F5344CB8AC3E}">
        <p14:creationId xmlns:p14="http://schemas.microsoft.com/office/powerpoint/2010/main" val="8472425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B92BA90-C641-6949-9D5B-1CBB977461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3116" y="6642966"/>
            <a:ext cx="635187" cy="126615"/>
          </a:xfrm>
          <a:prstGeom prst="rect">
            <a:avLst/>
          </a:prstGeom>
        </p:spPr>
      </p:pic>
      <p:sp>
        <p:nvSpPr>
          <p:cNvPr id="2" name="Title 1">
            <a:extLst>
              <a:ext uri="{FF2B5EF4-FFF2-40B4-BE49-F238E27FC236}">
                <a16:creationId xmlns:a16="http://schemas.microsoft.com/office/drawing/2014/main" id="{B2F65873-3D32-F748-993C-2CE34A10E66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1196BA2-7480-6544-94D4-030E5E97F38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Rectangle 6">
            <a:extLst>
              <a:ext uri="{FF2B5EF4-FFF2-40B4-BE49-F238E27FC236}">
                <a16:creationId xmlns:a16="http://schemas.microsoft.com/office/drawing/2014/main" id="{978D780B-1BA4-A746-B477-39D535B174AA}"/>
              </a:ext>
            </a:extLst>
          </p:cNvPr>
          <p:cNvSpPr/>
          <p:nvPr userDrawn="1"/>
        </p:nvSpPr>
        <p:spPr>
          <a:xfrm>
            <a:off x="0" y="6554546"/>
            <a:ext cx="11430000" cy="303454"/>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2DA10B61-2396-7144-B64C-AAA65430D33A}"/>
              </a:ext>
            </a:extLst>
          </p:cNvPr>
          <p:cNvSpPr>
            <a:spLocks noGrp="1"/>
          </p:cNvSpPr>
          <p:nvPr>
            <p:ph type="ftr" sz="quarter" idx="3"/>
          </p:nvPr>
        </p:nvSpPr>
        <p:spPr>
          <a:xfrm>
            <a:off x="1600200" y="6569111"/>
            <a:ext cx="4114800" cy="274324"/>
          </a:xfrm>
          <a:prstGeom prst="rect">
            <a:avLst/>
          </a:prstGeom>
        </p:spPr>
        <p:txBody>
          <a:bodyPr vert="horz" lIns="9144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1: Digital Citizenship Level 2</a:t>
            </a:r>
          </a:p>
        </p:txBody>
      </p:sp>
      <p:pic>
        <p:nvPicPr>
          <p:cNvPr id="4" name="Picture 3">
            <a:extLst>
              <a:ext uri="{FF2B5EF4-FFF2-40B4-BE49-F238E27FC236}">
                <a16:creationId xmlns:a16="http://schemas.microsoft.com/office/drawing/2014/main" id="{CB0A0FC0-B879-B34E-8D99-1B7C7F76C1F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11767932" y="6554548"/>
            <a:ext cx="303452" cy="303452"/>
          </a:xfrm>
          <a:prstGeom prst="rect">
            <a:avLst/>
          </a:prstGeom>
        </p:spPr>
      </p:pic>
      <p:sp>
        <p:nvSpPr>
          <p:cNvPr id="10" name="Slide Number Placeholder 5">
            <a:extLst>
              <a:ext uri="{FF2B5EF4-FFF2-40B4-BE49-F238E27FC236}">
                <a16:creationId xmlns:a16="http://schemas.microsoft.com/office/drawing/2014/main" id="{049EC8DC-05DB-914E-B2EA-45DB1F8632F0}"/>
              </a:ext>
            </a:extLst>
          </p:cNvPr>
          <p:cNvSpPr>
            <a:spLocks noGrp="1"/>
          </p:cNvSpPr>
          <p:nvPr>
            <p:ph type="sldNum" sz="quarter" idx="4"/>
          </p:nvPr>
        </p:nvSpPr>
        <p:spPr>
          <a:xfrm>
            <a:off x="9346095" y="6569111"/>
            <a:ext cx="2743200"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fld id="{DF4F9C9C-BF1B-1D48-A1E3-EB2A40351E54}" type="slidenum">
              <a:rPr lang="en-US" smtClean="0"/>
              <a:pPr/>
              <a:t>‹#›</a:t>
            </a:fld>
            <a:endParaRPr lang="en-US" dirty="0"/>
          </a:p>
        </p:txBody>
      </p:sp>
    </p:spTree>
    <p:extLst>
      <p:ext uri="{BB962C8B-B14F-4D97-AF65-F5344CB8AC3E}">
        <p14:creationId xmlns:p14="http://schemas.microsoft.com/office/powerpoint/2010/main" val="405890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B4D84D-79A6-9044-9DA6-BA4AF97175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5506" y="6617996"/>
            <a:ext cx="768577" cy="153204"/>
          </a:xfrm>
          <a:prstGeom prst="rect">
            <a:avLst/>
          </a:prstGeom>
        </p:spPr>
      </p:pic>
      <p:sp>
        <p:nvSpPr>
          <p:cNvPr id="2" name="Title 1">
            <a:extLst>
              <a:ext uri="{FF2B5EF4-FFF2-40B4-BE49-F238E27FC236}">
                <a16:creationId xmlns:a16="http://schemas.microsoft.com/office/drawing/2014/main" id="{F61A5023-2B56-5943-A6B3-0261394ABB8E}"/>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2C2ECEA-1FE3-4D42-9093-A56418B6CD36}"/>
              </a:ext>
            </a:extLst>
          </p:cNvPr>
          <p:cNvSpPr>
            <a:spLocks noGrp="1"/>
          </p:cNvSpPr>
          <p:nvPr>
            <p:ph idx="1"/>
          </p:nvPr>
        </p:nvSpPr>
        <p:spPr>
          <a:xfrm>
            <a:off x="838200" y="1825625"/>
            <a:ext cx="10515600" cy="4351338"/>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Rectangle 6">
            <a:extLst>
              <a:ext uri="{FF2B5EF4-FFF2-40B4-BE49-F238E27FC236}">
                <a16:creationId xmlns:a16="http://schemas.microsoft.com/office/drawing/2014/main" id="{D7C2DAA7-708D-C745-B10D-12CECDFABA6F}"/>
              </a:ext>
            </a:extLst>
          </p:cNvPr>
          <p:cNvSpPr/>
          <p:nvPr userDrawn="1"/>
        </p:nvSpPr>
        <p:spPr>
          <a:xfrm>
            <a:off x="0" y="6531197"/>
            <a:ext cx="12192000" cy="326803"/>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9D4DE546-C634-054E-941B-78182981F59C}"/>
              </a:ext>
            </a:extLst>
          </p:cNvPr>
          <p:cNvSpPr>
            <a:spLocks noGrp="1"/>
          </p:cNvSpPr>
          <p:nvPr>
            <p:ph type="ftr" sz="quarter" idx="3"/>
          </p:nvPr>
        </p:nvSpPr>
        <p:spPr>
          <a:xfrm>
            <a:off x="1732722" y="6557436"/>
            <a:ext cx="4114800" cy="274324"/>
          </a:xfrm>
          <a:prstGeom prst="rect">
            <a:avLst/>
          </a:prstGeom>
        </p:spPr>
        <p:txBody>
          <a:bodyPr vert="horz" lIns="91440" tIns="45720" rIns="91440" bIns="45720" rtlCol="0" anchor="ctr"/>
          <a:lstStyle>
            <a:lvl1pPr algn="l">
              <a:defRPr sz="1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1: Digital Citizenship Level 2</a:t>
            </a:r>
          </a:p>
        </p:txBody>
      </p:sp>
      <p:sp>
        <p:nvSpPr>
          <p:cNvPr id="10" name="Slide Number Placeholder 5">
            <a:extLst>
              <a:ext uri="{FF2B5EF4-FFF2-40B4-BE49-F238E27FC236}">
                <a16:creationId xmlns:a16="http://schemas.microsoft.com/office/drawing/2014/main" id="{7E0DFB33-842A-5947-8714-F2C5EBDE61CF}"/>
              </a:ext>
            </a:extLst>
          </p:cNvPr>
          <p:cNvSpPr>
            <a:spLocks noGrp="1"/>
          </p:cNvSpPr>
          <p:nvPr>
            <p:ph type="sldNum" sz="quarter" idx="4"/>
          </p:nvPr>
        </p:nvSpPr>
        <p:spPr>
          <a:xfrm>
            <a:off x="8610600" y="6557436"/>
            <a:ext cx="2743200" cy="274324"/>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DF4F9C9C-BF1B-1D48-A1E3-EB2A40351E54}" type="slidenum">
              <a:rPr lang="en-US" smtClean="0"/>
              <a:pPr/>
              <a:t>‹#›</a:t>
            </a:fld>
            <a:endParaRPr lang="en-US"/>
          </a:p>
        </p:txBody>
      </p:sp>
    </p:spTree>
    <p:extLst>
      <p:ext uri="{BB962C8B-B14F-4D97-AF65-F5344CB8AC3E}">
        <p14:creationId xmlns:p14="http://schemas.microsoft.com/office/powerpoint/2010/main" val="24434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504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A84C6C-3335-8845-B0A0-94AD52D90C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3116" y="6642966"/>
            <a:ext cx="635187" cy="126615"/>
          </a:xfrm>
          <a:prstGeom prst="rect">
            <a:avLst/>
          </a:prstGeom>
        </p:spPr>
      </p:pic>
      <p:sp>
        <p:nvSpPr>
          <p:cNvPr id="2" name="Rectangle 1">
            <a:extLst>
              <a:ext uri="{FF2B5EF4-FFF2-40B4-BE49-F238E27FC236}">
                <a16:creationId xmlns:a16="http://schemas.microsoft.com/office/drawing/2014/main" id="{845652A3-B36A-1547-96FA-F08B65EF0CFE}"/>
              </a:ext>
            </a:extLst>
          </p:cNvPr>
          <p:cNvSpPr/>
          <p:nvPr userDrawn="1"/>
        </p:nvSpPr>
        <p:spPr>
          <a:xfrm>
            <a:off x="0" y="6554546"/>
            <a:ext cx="11430000" cy="303454"/>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AF98A3C6-7CE6-154E-9D3A-58D7B905E6B3}"/>
              </a:ext>
            </a:extLst>
          </p:cNvPr>
          <p:cNvSpPr>
            <a:spLocks noGrp="1"/>
          </p:cNvSpPr>
          <p:nvPr>
            <p:ph type="ftr" sz="quarter" idx="3"/>
          </p:nvPr>
        </p:nvSpPr>
        <p:spPr>
          <a:xfrm>
            <a:off x="1600200" y="6569111"/>
            <a:ext cx="4114800" cy="274324"/>
          </a:xfrm>
          <a:prstGeom prst="rect">
            <a:avLst/>
          </a:prstGeom>
        </p:spPr>
        <p:txBody>
          <a:bodyPr vert="horz" lIns="9144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1: Digital Citizenship Level 2</a:t>
            </a:r>
          </a:p>
        </p:txBody>
      </p:sp>
      <p:pic>
        <p:nvPicPr>
          <p:cNvPr id="5" name="Picture 4">
            <a:extLst>
              <a:ext uri="{FF2B5EF4-FFF2-40B4-BE49-F238E27FC236}">
                <a16:creationId xmlns:a16="http://schemas.microsoft.com/office/drawing/2014/main" id="{458C5236-3EAD-8149-AEE9-60E4CC8490F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11767932" y="6554548"/>
            <a:ext cx="303452" cy="303452"/>
          </a:xfrm>
          <a:prstGeom prst="rect">
            <a:avLst/>
          </a:prstGeom>
        </p:spPr>
      </p:pic>
      <p:sp>
        <p:nvSpPr>
          <p:cNvPr id="6" name="Slide Number Placeholder 5">
            <a:extLst>
              <a:ext uri="{FF2B5EF4-FFF2-40B4-BE49-F238E27FC236}">
                <a16:creationId xmlns:a16="http://schemas.microsoft.com/office/drawing/2014/main" id="{F00629BE-65BC-C544-8C69-187421256449}"/>
              </a:ext>
            </a:extLst>
          </p:cNvPr>
          <p:cNvSpPr>
            <a:spLocks noGrp="1"/>
          </p:cNvSpPr>
          <p:nvPr>
            <p:ph type="sldNum" sz="quarter" idx="4"/>
          </p:nvPr>
        </p:nvSpPr>
        <p:spPr>
          <a:xfrm>
            <a:off x="9346095" y="6569111"/>
            <a:ext cx="2743200"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fld id="{DF4F9C9C-BF1B-1D48-A1E3-EB2A40351E54}" type="slidenum">
              <a:rPr lang="en-US" smtClean="0"/>
              <a:pPr/>
              <a:t>‹#›</a:t>
            </a:fld>
            <a:endParaRPr lang="en-US" dirty="0"/>
          </a:p>
        </p:txBody>
      </p:sp>
      <p:sp>
        <p:nvSpPr>
          <p:cNvPr id="7" name="Title Placeholder 1">
            <a:extLst>
              <a:ext uri="{FF2B5EF4-FFF2-40B4-BE49-F238E27FC236}">
                <a16:creationId xmlns:a16="http://schemas.microsoft.com/office/drawing/2014/main" id="{E6F81115-C783-427A-9254-54B6021A5131}"/>
              </a:ext>
            </a:extLst>
          </p:cNvPr>
          <p:cNvSpPr>
            <a:spLocks noGrp="1"/>
          </p:cNvSpPr>
          <p:nvPr>
            <p:ph type="title"/>
          </p:nvPr>
        </p:nvSpPr>
        <p:spPr>
          <a:xfrm>
            <a:off x="838200" y="365125"/>
            <a:ext cx="10515600" cy="1325563"/>
          </a:xfrm>
          <a:prstGeom prst="rect">
            <a:avLst/>
          </a:prstGeom>
        </p:spPr>
        <p:txBody>
          <a:bodyPr anchor="t">
            <a:normAutofit/>
          </a:bodyPr>
          <a:lstStyle/>
          <a:p>
            <a:pPr marL="0" lvl="0"/>
            <a:r>
              <a:rPr lang="en-GB" dirty="0"/>
              <a:t>Click to edit Master title style</a:t>
            </a:r>
            <a:endParaRPr lang="en-US" dirty="0"/>
          </a:p>
        </p:txBody>
      </p:sp>
      <p:sp>
        <p:nvSpPr>
          <p:cNvPr id="8" name="Rectangle 7">
            <a:extLst>
              <a:ext uri="{FF2B5EF4-FFF2-40B4-BE49-F238E27FC236}">
                <a16:creationId xmlns:a16="http://schemas.microsoft.com/office/drawing/2014/main" id="{A43B28AD-5160-4875-932A-D4B2AB9FB1C1}"/>
              </a:ext>
            </a:extLst>
          </p:cNvPr>
          <p:cNvSpPr/>
          <p:nvPr userDrawn="1"/>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dirty="0"/>
              <a:t>Level 2 | Digital Citizenship</a:t>
            </a:r>
          </a:p>
        </p:txBody>
      </p:sp>
    </p:spTree>
    <p:extLst>
      <p:ext uri="{BB962C8B-B14F-4D97-AF65-F5344CB8AC3E}">
        <p14:creationId xmlns:p14="http://schemas.microsoft.com/office/powerpoint/2010/main" val="20625521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16AC22-A6E5-374E-BEA2-A6A125962433}"/>
              </a:ext>
            </a:extLst>
          </p:cNvPr>
          <p:cNvSpPr>
            <a:spLocks noGrp="1"/>
          </p:cNvSpPr>
          <p:nvPr>
            <p:ph type="title"/>
          </p:nvPr>
        </p:nvSpPr>
        <p:spPr>
          <a:xfrm>
            <a:off x="838200" y="365125"/>
            <a:ext cx="10515600" cy="1325563"/>
          </a:xfrm>
          <a:prstGeom prst="rect">
            <a:avLst/>
          </a:prstGeom>
        </p:spPr>
        <p:txBody>
          <a:bodyPr anchor="t">
            <a:normAutofit/>
          </a:bodyPr>
          <a:lstStyle/>
          <a:p>
            <a:pPr marL="0" lvl="0"/>
            <a:r>
              <a:rPr lang="en-GB" dirty="0"/>
              <a:t>Click to edit Master title style</a:t>
            </a:r>
            <a:endParaRPr lang="en-US" dirty="0"/>
          </a:p>
        </p:txBody>
      </p:sp>
      <p:sp>
        <p:nvSpPr>
          <p:cNvPr id="3" name="Text Placeholder 2">
            <a:extLst>
              <a:ext uri="{FF2B5EF4-FFF2-40B4-BE49-F238E27FC236}">
                <a16:creationId xmlns:a16="http://schemas.microsoft.com/office/drawing/2014/main" id="{C8EE5531-68B3-604D-9B89-EAC9D16CFC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a:t>
            </a:r>
            <a:r>
              <a:rPr lang="en-GB" dirty="0" err="1"/>
              <a:t>levela</a:t>
            </a:r>
            <a:endParaRPr lang="en-US" dirty="0"/>
          </a:p>
        </p:txBody>
      </p:sp>
    </p:spTree>
    <p:extLst>
      <p:ext uri="{BB962C8B-B14F-4D97-AF65-F5344CB8AC3E}">
        <p14:creationId xmlns:p14="http://schemas.microsoft.com/office/powerpoint/2010/main" val="2500131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Lst>
  <p:hf hdr="0" dt="0"/>
  <p:txStyles>
    <p:titleStyle>
      <a:lvl1pPr algn="l" defTabSz="914400" rtl="0" eaLnBrk="1" latinLnBrk="0" hangingPunct="1">
        <a:lnSpc>
          <a:spcPct val="90000"/>
        </a:lnSpc>
        <a:spcBef>
          <a:spcPct val="0"/>
        </a:spcBef>
        <a:buNone/>
        <a:defRPr lang="en-US" sz="3600" b="1" kern="1200" dirty="0">
          <a:solidFill>
            <a:srgbClr val="0064E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ideo" Target="https://www.youtube.com/embed/SZAkZ4TzSEA?feature=oembed" TargetMode="External"/><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4.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FA82F36-AAF7-7647-968F-5AD0FAD80C8A}"/>
              </a:ext>
            </a:extLst>
          </p:cNvPr>
          <p:cNvSpPr/>
          <p:nvPr/>
        </p:nvSpPr>
        <p:spPr>
          <a:xfrm>
            <a:off x="7090787" y="2004484"/>
            <a:ext cx="3349451" cy="1077218"/>
          </a:xfrm>
          <a:prstGeom prst="rect">
            <a:avLst/>
          </a:prstGeom>
        </p:spPr>
        <p:txBody>
          <a:bodyPr wrap="square">
            <a:spAutoFit/>
          </a:bodyPr>
          <a:lstStyle/>
          <a:p>
            <a:r>
              <a:rPr lang="en-IN" sz="3200" b="1" spc="300" dirty="0">
                <a:solidFill>
                  <a:srgbClr val="0064DF"/>
                </a:solidFill>
                <a:latin typeface="Arial" panose="020B0604020202020204" pitchFamily="34" charset="0"/>
                <a:cs typeface="Arial" panose="020B0604020202020204" pitchFamily="34" charset="0"/>
              </a:rPr>
              <a:t>Digital Citizenship</a:t>
            </a:r>
            <a:endParaRPr lang="en-US" sz="3200" b="1" spc="300" dirty="0">
              <a:solidFill>
                <a:srgbClr val="0064DF"/>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0F6624D-9425-C649-BECB-EB431B6F3AA4}"/>
              </a:ext>
            </a:extLst>
          </p:cNvPr>
          <p:cNvSpPr/>
          <p:nvPr/>
        </p:nvSpPr>
        <p:spPr>
          <a:xfrm>
            <a:off x="7177873" y="1778558"/>
            <a:ext cx="1627833" cy="140677"/>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910840" y="3619500"/>
            <a:ext cx="1242060" cy="124206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 name="Picture 9"/>
          <p:cNvPicPr>
            <a:picLocks noChangeAspect="1"/>
          </p:cNvPicPr>
          <p:nvPr/>
        </p:nvPicPr>
        <p:blipFill>
          <a:blip r:embed="rId2"/>
          <a:stretch>
            <a:fillRect/>
          </a:stretch>
        </p:blipFill>
        <p:spPr>
          <a:xfrm>
            <a:off x="3148211" y="3878740"/>
            <a:ext cx="767317" cy="769300"/>
          </a:xfrm>
          <a:prstGeom prst="rect">
            <a:avLst/>
          </a:prstGeom>
        </p:spPr>
      </p:pic>
      <p:pic>
        <p:nvPicPr>
          <p:cNvPr id="11" name="Picture 10">
            <a:extLst>
              <a:ext uri="{FF2B5EF4-FFF2-40B4-BE49-F238E27FC236}">
                <a16:creationId xmlns:a16="http://schemas.microsoft.com/office/drawing/2014/main" id="{B4C60E09-D857-4CF7-8B40-63181B843005}"/>
              </a:ext>
            </a:extLst>
          </p:cNvPr>
          <p:cNvPicPr>
            <a:picLocks noChangeAspect="1"/>
          </p:cNvPicPr>
          <p:nvPr/>
        </p:nvPicPr>
        <p:blipFill>
          <a:blip r:embed="rId3"/>
          <a:srcRect/>
          <a:stretch/>
        </p:blipFill>
        <p:spPr>
          <a:xfrm>
            <a:off x="1029939" y="840670"/>
            <a:ext cx="4533265" cy="5176658"/>
          </a:xfrm>
          <a:prstGeom prst="rect">
            <a:avLst/>
          </a:prstGeom>
        </p:spPr>
      </p:pic>
      <p:sp>
        <p:nvSpPr>
          <p:cNvPr id="14" name="Rectangle 13">
            <a:extLst>
              <a:ext uri="{FF2B5EF4-FFF2-40B4-BE49-F238E27FC236}">
                <a16:creationId xmlns:a16="http://schemas.microsoft.com/office/drawing/2014/main" id="{E755846C-5BC6-4FF2-A7B1-37D5E4D17021}"/>
              </a:ext>
            </a:extLst>
          </p:cNvPr>
          <p:cNvSpPr/>
          <p:nvPr/>
        </p:nvSpPr>
        <p:spPr>
          <a:xfrm>
            <a:off x="7177872" y="3536950"/>
            <a:ext cx="5014127" cy="12890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a:extLst>
              <a:ext uri="{FF2B5EF4-FFF2-40B4-BE49-F238E27FC236}">
                <a16:creationId xmlns:a16="http://schemas.microsoft.com/office/drawing/2014/main" id="{3BF29FE7-0FF2-466D-BC05-365E43DA8BFE}"/>
              </a:ext>
            </a:extLst>
          </p:cNvPr>
          <p:cNvSpPr/>
          <p:nvPr/>
        </p:nvSpPr>
        <p:spPr>
          <a:xfrm>
            <a:off x="7386062" y="3536950"/>
            <a:ext cx="5101213" cy="1277273"/>
          </a:xfrm>
          <a:prstGeom prst="rect">
            <a:avLst/>
          </a:prstGeom>
        </p:spPr>
        <p:txBody>
          <a:bodyPr wrap="square">
            <a:spAutoFit/>
          </a:bodyPr>
          <a:lstStyle/>
          <a:p>
            <a:r>
              <a:rPr lang="en-US" sz="2400" spc="300" dirty="0">
                <a:solidFill>
                  <a:schemeClr val="bg1"/>
                </a:solidFill>
                <a:latin typeface="Arial" panose="020B0604020202020204" pitchFamily="34" charset="0"/>
                <a:cs typeface="Arial" panose="020B0604020202020204" pitchFamily="34" charset="0"/>
              </a:rPr>
              <a:t>Lesson 4</a:t>
            </a:r>
          </a:p>
          <a:p>
            <a:endParaRPr lang="en-US" sz="500" spc="30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30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WHAT IS YOUR ONLINE PERSONA?</a:t>
            </a:r>
          </a:p>
        </p:txBody>
      </p:sp>
    </p:spTree>
    <p:extLst>
      <p:ext uri="{BB962C8B-B14F-4D97-AF65-F5344CB8AC3E}">
        <p14:creationId xmlns:p14="http://schemas.microsoft.com/office/powerpoint/2010/main" val="3224545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BSE Logo Vector (.EPS) Free Download">
            <a:extLst>
              <a:ext uri="{FF2B5EF4-FFF2-40B4-BE49-F238E27FC236}">
                <a16:creationId xmlns:a16="http://schemas.microsoft.com/office/drawing/2014/main" id="{73A3A52A-857E-4314-8E4B-FF1DEC3C6C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1478" y="2916381"/>
            <a:ext cx="909043" cy="102523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1C2F4B2-3D1F-441A-BB7C-F8F96A86201A}"/>
              </a:ext>
            </a:extLst>
          </p:cNvPr>
          <p:cNvSpPr/>
          <p:nvPr/>
        </p:nvSpPr>
        <p:spPr>
          <a:xfrm>
            <a:off x="4361683" y="2029692"/>
            <a:ext cx="3468635" cy="2701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algn="ctr">
              <a:spcBef>
                <a:spcPts val="300"/>
              </a:spcBef>
              <a:spcAft>
                <a:spcPts val="300"/>
              </a:spcAft>
            </a:pPr>
            <a:r>
              <a:rPr lang="en-IN" sz="1600" b="0" i="0" dirty="0">
                <a:solidFill>
                  <a:srgbClr val="222222"/>
                </a:solidFill>
                <a:effectLst/>
                <a:latin typeface="Arial" panose="020B0604020202020204" pitchFamily="34" charset="0"/>
              </a:rPr>
              <a:t>Created by</a:t>
            </a:r>
            <a:endParaRPr lang="en-IN" sz="1600" dirty="0">
              <a:solidFill>
                <a:schemeClr val="tx1"/>
              </a:solidFill>
            </a:endParaRPr>
          </a:p>
        </p:txBody>
      </p:sp>
    </p:spTree>
    <p:extLst>
      <p:ext uri="{BB962C8B-B14F-4D97-AF65-F5344CB8AC3E}">
        <p14:creationId xmlns:p14="http://schemas.microsoft.com/office/powerpoint/2010/main" val="2611386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38354" y="1848225"/>
            <a:ext cx="8371326" cy="46044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80000" rIns="324000" rtlCol="0" anchor="t"/>
          <a:lstStyle/>
          <a:p>
            <a:pPr>
              <a:spcBef>
                <a:spcPts val="300"/>
              </a:spcBef>
              <a:spcAft>
                <a:spcPts val="300"/>
              </a:spcAft>
            </a:pPr>
            <a:r>
              <a:rPr lang="en-US" sz="1700" dirty="0">
                <a:solidFill>
                  <a:schemeClr val="tx1"/>
                </a:solidFill>
              </a:rPr>
              <a:t>Rhea is a quiet and shy teenager who isn’t old enough to have a public profile on social media sites. Her parents too are not comfortable with the idea of her being active on this site that’s extremely popular with teenagers. But most of her friends are there and Rhea doesn’t want to miss out on the online interaction and fun. </a:t>
            </a:r>
          </a:p>
          <a:p>
            <a:br>
              <a:rPr lang="en-US" sz="1700" dirty="0">
                <a:solidFill>
                  <a:schemeClr val="tx1"/>
                </a:solidFill>
              </a:rPr>
            </a:br>
            <a:r>
              <a:rPr lang="en-US" sz="1700" dirty="0">
                <a:solidFill>
                  <a:schemeClr val="tx1"/>
                </a:solidFill>
              </a:rPr>
              <a:t>She creates a profile and goes by the name of </a:t>
            </a:r>
            <a:r>
              <a:rPr lang="en-US" sz="1700" dirty="0" err="1">
                <a:solidFill>
                  <a:schemeClr val="tx1"/>
                </a:solidFill>
              </a:rPr>
              <a:t>Rheanna</a:t>
            </a:r>
            <a:r>
              <a:rPr lang="en-US" sz="1700" dirty="0">
                <a:solidFill>
                  <a:schemeClr val="tx1"/>
                </a:solidFill>
              </a:rPr>
              <a:t> and shares all kinds of information about herself there, including photos, videos. She feels confident and is much more outgoing than she would be in real life.  She tells her friends about her fake profile so they can become her friends online. She shares a lot of personal information and posts pictures frequently. She tries to choose pictures that make her look older and more grown up. She keeps it a secret from her family. </a:t>
            </a:r>
          </a:p>
          <a:p>
            <a:pPr>
              <a:spcBef>
                <a:spcPts val="300"/>
              </a:spcBef>
              <a:spcAft>
                <a:spcPts val="300"/>
              </a:spcAft>
            </a:pPr>
            <a:endParaRPr lang="en-US" sz="1700" dirty="0">
              <a:solidFill>
                <a:schemeClr val="tx1"/>
              </a:solidFill>
            </a:endParaRPr>
          </a:p>
          <a:p>
            <a:pPr>
              <a:spcBef>
                <a:spcPts val="300"/>
              </a:spcBef>
              <a:spcAft>
                <a:spcPts val="300"/>
              </a:spcAft>
            </a:pPr>
            <a:r>
              <a:rPr lang="en-US" sz="1700" dirty="0">
                <a:solidFill>
                  <a:schemeClr val="tx1"/>
                </a:solidFill>
              </a:rPr>
              <a:t>On one occasion, Rhea participates in making fun of a new student as all her friends are doing it. They post disrespectful comments on the student’s social media; the matter escalates as the student complains to the school authorities about online bullying.  </a:t>
            </a:r>
          </a:p>
        </p:txBody>
      </p:sp>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2</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7192925" cy="590931"/>
          </a:xfrm>
          <a:prstGeom prst="rect">
            <a:avLst/>
          </a:prstGeom>
        </p:spPr>
        <p:txBody>
          <a:bodyPr anchor="t">
            <a:sp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64E0"/>
                </a:solidFill>
                <a:ea typeface="Montserrat"/>
                <a:sym typeface="Montserrat"/>
              </a:rPr>
              <a:t>Rhea’s story</a:t>
            </a:r>
            <a:endParaRPr lang="en-IN" sz="3600" b="1" dirty="0">
              <a:solidFill>
                <a:srgbClr val="0064E0"/>
              </a:solidFill>
              <a:ea typeface="Montserrat"/>
              <a:sym typeface="Montserrat"/>
            </a:endParaRP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4: What is your Online Persona?</a:t>
            </a:r>
          </a:p>
        </p:txBody>
      </p:sp>
      <p:sp>
        <p:nvSpPr>
          <p:cNvPr id="10" name="Rectangle 9">
            <a:extLst>
              <a:ext uri="{FF2B5EF4-FFF2-40B4-BE49-F238E27FC236}">
                <a16:creationId xmlns:a16="http://schemas.microsoft.com/office/drawing/2014/main" id="{AA9416C0-FECB-4770-94A3-AE0564D19A3E}"/>
              </a:ext>
            </a:extLst>
          </p:cNvPr>
          <p:cNvSpPr/>
          <p:nvPr/>
        </p:nvSpPr>
        <p:spPr>
          <a:xfrm>
            <a:off x="839788" y="937737"/>
            <a:ext cx="1345316" cy="116262"/>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13F697-3FA4-4948-810E-510681BED2E1}"/>
              </a:ext>
            </a:extLst>
          </p:cNvPr>
          <p:cNvSpPr/>
          <p:nvPr/>
        </p:nvSpPr>
        <p:spPr>
          <a:xfrm>
            <a:off x="640115" y="1170435"/>
            <a:ext cx="3089977" cy="480901"/>
          </a:xfrm>
          <a:prstGeom prst="rect">
            <a:avLst/>
          </a:prstGeom>
        </p:spPr>
        <p:txBody>
          <a:bodyPr wrap="square">
            <a:spAutoFit/>
          </a:bodyPr>
          <a:lstStyle/>
          <a:p>
            <a:pPr marL="126997" defTabSz="1219170">
              <a:lnSpc>
                <a:spcPct val="115000"/>
              </a:lnSpc>
              <a:spcBef>
                <a:spcPts val="600"/>
              </a:spcBef>
              <a:spcAft>
                <a:spcPts val="600"/>
              </a:spcAft>
              <a:buSzPct val="100000"/>
            </a:pPr>
            <a:r>
              <a:rPr lang="en-US" sz="2400" b="1" kern="0" dirty="0">
                <a:solidFill>
                  <a:srgbClr val="0064E0"/>
                </a:solidFill>
                <a:latin typeface="Arial" panose="020B0604020202020204" pitchFamily="34" charset="0"/>
                <a:ea typeface="Montserrat"/>
                <a:cs typeface="Arial" panose="020B0604020202020204" pitchFamily="34" charset="0"/>
                <a:sym typeface="Montserrat"/>
              </a:rPr>
              <a:t>Let’s meet Rhea</a:t>
            </a:r>
          </a:p>
        </p:txBody>
      </p:sp>
      <p:pic>
        <p:nvPicPr>
          <p:cNvPr id="21" name="Picture 20">
            <a:extLst>
              <a:ext uri="{FF2B5EF4-FFF2-40B4-BE49-F238E27FC236}">
                <a16:creationId xmlns:a16="http://schemas.microsoft.com/office/drawing/2014/main" id="{A8AB5F6F-7644-4919-B310-2661043F9AFF}"/>
              </a:ext>
            </a:extLst>
          </p:cNvPr>
          <p:cNvPicPr>
            <a:picLocks noChangeAspect="1"/>
          </p:cNvPicPr>
          <p:nvPr/>
        </p:nvPicPr>
        <p:blipFill>
          <a:blip r:embed="rId2"/>
          <a:stretch>
            <a:fillRect/>
          </a:stretch>
        </p:blipFill>
        <p:spPr>
          <a:xfrm>
            <a:off x="1274167" y="1767772"/>
            <a:ext cx="1204253" cy="4633028"/>
          </a:xfrm>
          <a:prstGeom prst="rect">
            <a:avLst/>
          </a:prstGeom>
        </p:spPr>
      </p:pic>
    </p:spTree>
    <p:extLst>
      <p:ext uri="{BB962C8B-B14F-4D97-AF65-F5344CB8AC3E}">
        <p14:creationId xmlns:p14="http://schemas.microsoft.com/office/powerpoint/2010/main" val="118674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3</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7192925" cy="590931"/>
          </a:xfrm>
          <a:prstGeom prst="rect">
            <a:avLst/>
          </a:prstGeom>
        </p:spPr>
        <p:txBody>
          <a:bodyPr anchor="t">
            <a:sp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64E0"/>
                </a:solidFill>
                <a:ea typeface="Montserrat"/>
                <a:sym typeface="Montserrat"/>
              </a:rPr>
              <a:t>Discussion</a:t>
            </a:r>
            <a:endParaRPr lang="en-IN" sz="3600" b="1" dirty="0">
              <a:solidFill>
                <a:srgbClr val="0064E0"/>
              </a:solidFill>
              <a:ea typeface="Montserrat"/>
              <a:sym typeface="Montserrat"/>
            </a:endParaRP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4: What is your Online Persona?</a:t>
            </a:r>
          </a:p>
        </p:txBody>
      </p:sp>
      <p:sp>
        <p:nvSpPr>
          <p:cNvPr id="10" name="Rectangle 9">
            <a:extLst>
              <a:ext uri="{FF2B5EF4-FFF2-40B4-BE49-F238E27FC236}">
                <a16:creationId xmlns:a16="http://schemas.microsoft.com/office/drawing/2014/main" id="{AA9416C0-FECB-4770-94A3-AE0564D19A3E}"/>
              </a:ext>
            </a:extLst>
          </p:cNvPr>
          <p:cNvSpPr/>
          <p:nvPr/>
        </p:nvSpPr>
        <p:spPr>
          <a:xfrm>
            <a:off x="839788" y="937737"/>
            <a:ext cx="1345316" cy="116262"/>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2D67906-527A-43D3-AD8A-CD5247A71279}"/>
              </a:ext>
            </a:extLst>
          </p:cNvPr>
          <p:cNvSpPr/>
          <p:nvPr/>
        </p:nvSpPr>
        <p:spPr>
          <a:xfrm>
            <a:off x="828720" y="5563022"/>
            <a:ext cx="910394" cy="910394"/>
          </a:xfrm>
          <a:prstGeom prst="ellipse">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B860DDB-0021-4F43-BB36-6F7DD22107BE}"/>
              </a:ext>
            </a:extLst>
          </p:cNvPr>
          <p:cNvPicPr>
            <a:picLocks noChangeAspect="1"/>
          </p:cNvPicPr>
          <p:nvPr/>
        </p:nvPicPr>
        <p:blipFill>
          <a:blip r:embed="rId2"/>
          <a:srcRect/>
          <a:stretch/>
        </p:blipFill>
        <p:spPr>
          <a:xfrm>
            <a:off x="828718" y="1800235"/>
            <a:ext cx="5586960" cy="3626288"/>
          </a:xfrm>
          <a:prstGeom prst="rect">
            <a:avLst/>
          </a:prstGeom>
        </p:spPr>
      </p:pic>
      <p:sp>
        <p:nvSpPr>
          <p:cNvPr id="14" name="Rectangle 13">
            <a:extLst>
              <a:ext uri="{FF2B5EF4-FFF2-40B4-BE49-F238E27FC236}">
                <a16:creationId xmlns:a16="http://schemas.microsoft.com/office/drawing/2014/main" id="{22648850-6A7A-4FB8-A1ED-5CC22E4AD033}"/>
              </a:ext>
            </a:extLst>
          </p:cNvPr>
          <p:cNvSpPr/>
          <p:nvPr/>
        </p:nvSpPr>
        <p:spPr>
          <a:xfrm>
            <a:off x="6716909" y="1800235"/>
            <a:ext cx="4646373" cy="3626288"/>
          </a:xfrm>
          <a:prstGeom prst="rect">
            <a:avLst/>
          </a:prstGeom>
          <a:gradFill>
            <a:gsLst>
              <a:gs pos="0">
                <a:schemeClr val="bg1">
                  <a:lumMod val="92000"/>
                </a:schemeClr>
              </a:gs>
              <a:gs pos="100000">
                <a:schemeClr val="bg1">
                  <a:lumMod val="9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marL="285750" indent="-285750">
              <a:spcBef>
                <a:spcPts val="600"/>
              </a:spcBef>
              <a:spcAft>
                <a:spcPts val="600"/>
              </a:spcAft>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What could Rhea have done differently? </a:t>
            </a:r>
          </a:p>
          <a:p>
            <a:pPr marL="285750" indent="-285750">
              <a:spcBef>
                <a:spcPts val="600"/>
              </a:spcBef>
              <a:spcAft>
                <a:spcPts val="600"/>
              </a:spcAft>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How do you think Rhea’s parents will react when they find out? </a:t>
            </a:r>
          </a:p>
          <a:p>
            <a:pPr marL="285750" indent="-285750">
              <a:spcBef>
                <a:spcPts val="600"/>
              </a:spcBef>
              <a:spcAft>
                <a:spcPts val="600"/>
              </a:spcAft>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If you had to create a social media profile, what two things would you do to keep it real and authentic? </a:t>
            </a:r>
          </a:p>
          <a:p>
            <a:pPr marL="285750" indent="-285750">
              <a:spcBef>
                <a:spcPts val="600"/>
              </a:spcBef>
              <a:spcAft>
                <a:spcPts val="600"/>
              </a:spcAft>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What would be one thing that you would avoid or not do? </a:t>
            </a:r>
          </a:p>
        </p:txBody>
      </p:sp>
    </p:spTree>
    <p:extLst>
      <p:ext uri="{BB962C8B-B14F-4D97-AF65-F5344CB8AC3E}">
        <p14:creationId xmlns:p14="http://schemas.microsoft.com/office/powerpoint/2010/main" val="1542876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D0937B8-9CCA-4EC7-96CF-D6671C3B7956}"/>
              </a:ext>
            </a:extLst>
          </p:cNvPr>
          <p:cNvSpPr/>
          <p:nvPr/>
        </p:nvSpPr>
        <p:spPr>
          <a:xfrm>
            <a:off x="1" y="-4850"/>
            <a:ext cx="5589531" cy="6573961"/>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4</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286615"/>
            <a:ext cx="7192925" cy="590931"/>
          </a:xfrm>
          <a:prstGeom prst="rect">
            <a:avLst/>
          </a:prstGeom>
        </p:spPr>
        <p:txBody>
          <a:bodyPr anchor="t">
            <a:sp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chemeClr val="bg1"/>
                </a:solidFill>
                <a:ea typeface="Montserrat"/>
                <a:sym typeface="Montserrat"/>
              </a:rPr>
              <a:t>Tips</a:t>
            </a:r>
            <a:endParaRPr lang="en-IN" sz="3600" b="1" dirty="0">
              <a:solidFill>
                <a:schemeClr val="bg1"/>
              </a:solidFill>
              <a:ea typeface="Montserrat"/>
              <a:sym typeface="Montserrat"/>
            </a:endParaRP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4: What is your Online Persona?</a:t>
            </a:r>
          </a:p>
        </p:txBody>
      </p:sp>
      <p:sp>
        <p:nvSpPr>
          <p:cNvPr id="10" name="Rectangle 9">
            <a:extLst>
              <a:ext uri="{FF2B5EF4-FFF2-40B4-BE49-F238E27FC236}">
                <a16:creationId xmlns:a16="http://schemas.microsoft.com/office/drawing/2014/main" id="{AA9416C0-FECB-4770-94A3-AE0564D19A3E}"/>
              </a:ext>
            </a:extLst>
          </p:cNvPr>
          <p:cNvSpPr/>
          <p:nvPr/>
        </p:nvSpPr>
        <p:spPr>
          <a:xfrm>
            <a:off x="839788" y="937737"/>
            <a:ext cx="1345316" cy="116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43A05F9-D522-423D-8228-DB3FF12E77B1}"/>
              </a:ext>
            </a:extLst>
          </p:cNvPr>
          <p:cNvSpPr/>
          <p:nvPr/>
        </p:nvSpPr>
        <p:spPr>
          <a:xfrm>
            <a:off x="597137" y="1400182"/>
            <a:ext cx="4650503" cy="4340419"/>
          </a:xfrm>
          <a:prstGeom prst="rect">
            <a:avLst/>
          </a:prstGeom>
        </p:spPr>
        <p:txBody>
          <a:bodyPr wrap="square">
            <a:spAutoFit/>
          </a:bodyPr>
          <a:lstStyle/>
          <a:p>
            <a:pPr marL="126997" defTabSz="1219170">
              <a:lnSpc>
                <a:spcPct val="115000"/>
              </a:lnSpc>
              <a:spcBef>
                <a:spcPts val="600"/>
              </a:spcBef>
              <a:spcAft>
                <a:spcPts val="600"/>
              </a:spcAft>
              <a:buSzPct val="100000"/>
            </a:pPr>
            <a:r>
              <a:rPr lang="en-US" sz="2400" b="1" kern="0" dirty="0">
                <a:solidFill>
                  <a:schemeClr val="bg1"/>
                </a:solidFill>
                <a:latin typeface="Arial" panose="020B0604020202020204" pitchFamily="34" charset="0"/>
                <a:ea typeface="Montserrat"/>
                <a:cs typeface="Arial" panose="020B0604020202020204" pitchFamily="34" charset="0"/>
                <a:sym typeface="Montserrat"/>
              </a:rPr>
              <a:t>What’s not OK :</a:t>
            </a:r>
          </a:p>
          <a:p>
            <a:pPr marL="469897" indent="-342900" defTabSz="1219170">
              <a:lnSpc>
                <a:spcPct val="115000"/>
              </a:lnSpc>
              <a:spcBef>
                <a:spcPts val="600"/>
              </a:spcBef>
              <a:spcAft>
                <a:spcPts val="600"/>
              </a:spcAft>
              <a:buSzPct val="100000"/>
              <a:buFont typeface="Arial" panose="020B0604020202020204" pitchFamily="34" charset="0"/>
              <a:buChar char="•"/>
            </a:pPr>
            <a:r>
              <a:rPr lang="en-US" sz="2400" kern="0" dirty="0">
                <a:solidFill>
                  <a:schemeClr val="bg1"/>
                </a:solidFill>
                <a:latin typeface="Arial" panose="020B0604020202020204" pitchFamily="34" charset="0"/>
                <a:ea typeface="Montserrat"/>
                <a:cs typeface="Arial" panose="020B0604020202020204" pitchFamily="34" charset="0"/>
                <a:sym typeface="Montserrat"/>
              </a:rPr>
              <a:t>Sharing or uploading inappropriate messages, images, and videos</a:t>
            </a:r>
          </a:p>
          <a:p>
            <a:pPr marL="469897" indent="-342900" defTabSz="1219170">
              <a:lnSpc>
                <a:spcPct val="115000"/>
              </a:lnSpc>
              <a:spcBef>
                <a:spcPts val="600"/>
              </a:spcBef>
              <a:spcAft>
                <a:spcPts val="600"/>
              </a:spcAft>
              <a:buSzPct val="100000"/>
              <a:buFont typeface="Arial" panose="020B0604020202020204" pitchFamily="34" charset="0"/>
              <a:buChar char="•"/>
            </a:pPr>
            <a:r>
              <a:rPr lang="en-US" sz="2400" kern="0" dirty="0">
                <a:solidFill>
                  <a:schemeClr val="bg1"/>
                </a:solidFill>
                <a:latin typeface="Arial" panose="020B0604020202020204" pitchFamily="34" charset="0"/>
                <a:ea typeface="Montserrat"/>
                <a:cs typeface="Arial" panose="020B0604020202020204" pitchFamily="34" charset="0"/>
                <a:sym typeface="Montserrat"/>
              </a:rPr>
              <a:t>Saying or doing something online that you would not say or do face-to-face</a:t>
            </a:r>
          </a:p>
          <a:p>
            <a:pPr marL="469897" indent="-342900" defTabSz="1219170">
              <a:lnSpc>
                <a:spcPct val="115000"/>
              </a:lnSpc>
              <a:spcBef>
                <a:spcPts val="600"/>
              </a:spcBef>
              <a:spcAft>
                <a:spcPts val="600"/>
              </a:spcAft>
              <a:buSzPct val="100000"/>
              <a:buFont typeface="Arial" panose="020B0604020202020204" pitchFamily="34" charset="0"/>
              <a:buChar char="•"/>
            </a:pPr>
            <a:r>
              <a:rPr lang="en-US" sz="2400" kern="0" dirty="0">
                <a:solidFill>
                  <a:schemeClr val="bg1"/>
                </a:solidFill>
                <a:latin typeface="Arial" panose="020B0604020202020204" pitchFamily="34" charset="0"/>
                <a:ea typeface="Montserrat"/>
                <a:cs typeface="Arial" panose="020B0604020202020204" pitchFamily="34" charset="0"/>
                <a:sym typeface="Montserrat"/>
              </a:rPr>
              <a:t>Posting images of others without their consent</a:t>
            </a:r>
          </a:p>
        </p:txBody>
      </p:sp>
      <p:sp>
        <p:nvSpPr>
          <p:cNvPr id="8" name="Thought Bubble: Cloud 7">
            <a:extLst>
              <a:ext uri="{FF2B5EF4-FFF2-40B4-BE49-F238E27FC236}">
                <a16:creationId xmlns:a16="http://schemas.microsoft.com/office/drawing/2014/main" id="{9221C1F3-9C30-42DE-8EDC-38A75703D7D7}"/>
              </a:ext>
            </a:extLst>
          </p:cNvPr>
          <p:cNvSpPr/>
          <p:nvPr/>
        </p:nvSpPr>
        <p:spPr>
          <a:xfrm>
            <a:off x="6892834" y="562648"/>
            <a:ext cx="4190620" cy="1997671"/>
          </a:xfrm>
          <a:prstGeom prst="cloudCallout">
            <a:avLst>
              <a:gd name="adj1" fmla="val -66714"/>
              <a:gd name="adj2" fmla="val 88672"/>
            </a:avLst>
          </a:prstGeom>
          <a:solidFill>
            <a:srgbClr val="0064E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a:latin typeface="Arial" panose="020B0604020202020204" pitchFamily="34" charset="0"/>
                <a:cs typeface="Arial" panose="020B0604020202020204" pitchFamily="34" charset="0"/>
              </a:rPr>
              <a:t>Remember to THINK!</a:t>
            </a:r>
          </a:p>
        </p:txBody>
      </p:sp>
      <p:sp>
        <p:nvSpPr>
          <p:cNvPr id="40" name="Rectangle 39">
            <a:extLst>
              <a:ext uri="{FF2B5EF4-FFF2-40B4-BE49-F238E27FC236}">
                <a16:creationId xmlns:a16="http://schemas.microsoft.com/office/drawing/2014/main" id="{0D97E2F4-71EB-4B1B-BEA9-28D105673E92}"/>
              </a:ext>
            </a:extLst>
          </p:cNvPr>
          <p:cNvSpPr/>
          <p:nvPr/>
        </p:nvSpPr>
        <p:spPr>
          <a:xfrm>
            <a:off x="5844776" y="3502390"/>
            <a:ext cx="5422664" cy="2989280"/>
          </a:xfrm>
          <a:prstGeom prst="rect">
            <a:avLst/>
          </a:prstGeom>
        </p:spPr>
        <p:txBody>
          <a:bodyPr wrap="square">
            <a:spAutoFit/>
          </a:bodyPr>
          <a:lstStyle/>
          <a:p>
            <a:pPr marL="469897" indent="-342900" defTabSz="1219170">
              <a:lnSpc>
                <a:spcPct val="115000"/>
              </a:lnSpc>
              <a:spcBef>
                <a:spcPts val="300"/>
              </a:spcBef>
              <a:spcAft>
                <a:spcPts val="300"/>
              </a:spcAft>
              <a:buSzPct val="100000"/>
              <a:buFont typeface="Arial" panose="020B0604020202020204" pitchFamily="34" charset="0"/>
              <a:buChar char="•"/>
            </a:pPr>
            <a:r>
              <a:rPr lang="en-US" sz="2400" kern="0" dirty="0">
                <a:latin typeface="Arial" panose="020B0604020202020204" pitchFamily="34" charset="0"/>
                <a:ea typeface="Montserrat"/>
                <a:cs typeface="Arial" panose="020B0604020202020204" pitchFamily="34" charset="0"/>
                <a:sym typeface="Montserrat"/>
              </a:rPr>
              <a:t>Is what you are about to post:</a:t>
            </a:r>
          </a:p>
          <a:p>
            <a:pPr marL="469897" indent="-342900" defTabSz="1219170">
              <a:lnSpc>
                <a:spcPct val="115000"/>
              </a:lnSpc>
              <a:spcBef>
                <a:spcPts val="300"/>
              </a:spcBef>
              <a:spcAft>
                <a:spcPts val="300"/>
              </a:spcAft>
              <a:buSzPct val="100000"/>
              <a:buFont typeface="Arial" panose="020B0604020202020204" pitchFamily="34" charset="0"/>
              <a:buChar char="•"/>
            </a:pPr>
            <a:r>
              <a:rPr lang="en-US" sz="2400" kern="0" dirty="0">
                <a:latin typeface="Arial" panose="020B0604020202020204" pitchFamily="34" charset="0"/>
                <a:ea typeface="Montserrat"/>
                <a:cs typeface="Arial" panose="020B0604020202020204" pitchFamily="34" charset="0"/>
                <a:sym typeface="Montserrat"/>
              </a:rPr>
              <a:t>True?</a:t>
            </a:r>
          </a:p>
          <a:p>
            <a:pPr marL="469897" indent="-342900" defTabSz="1219170">
              <a:lnSpc>
                <a:spcPct val="115000"/>
              </a:lnSpc>
              <a:spcBef>
                <a:spcPts val="300"/>
              </a:spcBef>
              <a:spcAft>
                <a:spcPts val="300"/>
              </a:spcAft>
              <a:buSzPct val="100000"/>
              <a:buFont typeface="Arial" panose="020B0604020202020204" pitchFamily="34" charset="0"/>
              <a:buChar char="•"/>
            </a:pPr>
            <a:r>
              <a:rPr lang="en-US" sz="2400" kern="0" dirty="0">
                <a:latin typeface="Arial" panose="020B0604020202020204" pitchFamily="34" charset="0"/>
                <a:ea typeface="Montserrat"/>
                <a:cs typeface="Arial" panose="020B0604020202020204" pitchFamily="34" charset="0"/>
                <a:sym typeface="Montserrat"/>
              </a:rPr>
              <a:t>Helpful?</a:t>
            </a:r>
          </a:p>
          <a:p>
            <a:pPr marL="469897" indent="-342900" defTabSz="1219170">
              <a:lnSpc>
                <a:spcPct val="115000"/>
              </a:lnSpc>
              <a:spcBef>
                <a:spcPts val="300"/>
              </a:spcBef>
              <a:spcAft>
                <a:spcPts val="300"/>
              </a:spcAft>
              <a:buSzPct val="100000"/>
              <a:buFont typeface="Arial" panose="020B0604020202020204" pitchFamily="34" charset="0"/>
              <a:buChar char="•"/>
            </a:pPr>
            <a:r>
              <a:rPr lang="en-US" sz="2400" kern="0" dirty="0">
                <a:latin typeface="Arial" panose="020B0604020202020204" pitchFamily="34" charset="0"/>
                <a:ea typeface="Montserrat"/>
                <a:cs typeface="Arial" panose="020B0604020202020204" pitchFamily="34" charset="0"/>
                <a:sym typeface="Montserrat"/>
              </a:rPr>
              <a:t>Inspiring?</a:t>
            </a:r>
          </a:p>
          <a:p>
            <a:pPr marL="469897" indent="-342900" defTabSz="1219170">
              <a:lnSpc>
                <a:spcPct val="115000"/>
              </a:lnSpc>
              <a:spcBef>
                <a:spcPts val="300"/>
              </a:spcBef>
              <a:spcAft>
                <a:spcPts val="300"/>
              </a:spcAft>
              <a:buSzPct val="100000"/>
              <a:buFont typeface="Arial" panose="020B0604020202020204" pitchFamily="34" charset="0"/>
              <a:buChar char="•"/>
            </a:pPr>
            <a:r>
              <a:rPr lang="en-US" sz="2400" kern="0" dirty="0">
                <a:latin typeface="Arial" panose="020B0604020202020204" pitchFamily="34" charset="0"/>
                <a:ea typeface="Montserrat"/>
                <a:cs typeface="Arial" panose="020B0604020202020204" pitchFamily="34" charset="0"/>
                <a:sym typeface="Montserrat"/>
              </a:rPr>
              <a:t>Necessary?</a:t>
            </a:r>
          </a:p>
          <a:p>
            <a:pPr marL="469897" indent="-342900" defTabSz="1219170">
              <a:lnSpc>
                <a:spcPct val="115000"/>
              </a:lnSpc>
              <a:spcBef>
                <a:spcPts val="300"/>
              </a:spcBef>
              <a:spcAft>
                <a:spcPts val="300"/>
              </a:spcAft>
              <a:buSzPct val="100000"/>
              <a:buFont typeface="Arial" panose="020B0604020202020204" pitchFamily="34" charset="0"/>
              <a:buChar char="•"/>
            </a:pPr>
            <a:r>
              <a:rPr lang="en-US" sz="2400" kern="0" dirty="0">
                <a:latin typeface="Arial" panose="020B0604020202020204" pitchFamily="34" charset="0"/>
                <a:ea typeface="Montserrat"/>
                <a:cs typeface="Arial" panose="020B0604020202020204" pitchFamily="34" charset="0"/>
                <a:sym typeface="Montserrat"/>
              </a:rPr>
              <a:t>Kind?</a:t>
            </a:r>
          </a:p>
        </p:txBody>
      </p:sp>
    </p:spTree>
    <p:extLst>
      <p:ext uri="{BB962C8B-B14F-4D97-AF65-F5344CB8AC3E}">
        <p14:creationId xmlns:p14="http://schemas.microsoft.com/office/powerpoint/2010/main" val="4051858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D0937B8-9CCA-4EC7-96CF-D6671C3B7956}"/>
              </a:ext>
            </a:extLst>
          </p:cNvPr>
          <p:cNvSpPr/>
          <p:nvPr/>
        </p:nvSpPr>
        <p:spPr>
          <a:xfrm>
            <a:off x="1" y="-4850"/>
            <a:ext cx="5589531" cy="6573961"/>
          </a:xfrm>
          <a:prstGeom prst="rect">
            <a:avLst/>
          </a:prstGeom>
          <a:solidFill>
            <a:srgbClr val="04B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5</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286615"/>
            <a:ext cx="7192925" cy="590931"/>
          </a:xfrm>
          <a:prstGeom prst="rect">
            <a:avLst/>
          </a:prstGeom>
        </p:spPr>
        <p:txBody>
          <a:bodyPr anchor="t">
            <a:sp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chemeClr val="bg1"/>
                </a:solidFill>
                <a:ea typeface="Montserrat"/>
                <a:sym typeface="Montserrat"/>
              </a:rPr>
              <a:t>Persona &amp; Reputation</a:t>
            </a:r>
            <a:endParaRPr lang="en-IN" sz="3600" b="1" dirty="0">
              <a:solidFill>
                <a:schemeClr val="bg1"/>
              </a:solidFill>
              <a:ea typeface="Montserrat"/>
              <a:sym typeface="Montserrat"/>
            </a:endParaRP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4: What is your Online Persona?</a:t>
            </a:r>
          </a:p>
        </p:txBody>
      </p:sp>
      <p:sp>
        <p:nvSpPr>
          <p:cNvPr id="10" name="Rectangle 9">
            <a:extLst>
              <a:ext uri="{FF2B5EF4-FFF2-40B4-BE49-F238E27FC236}">
                <a16:creationId xmlns:a16="http://schemas.microsoft.com/office/drawing/2014/main" id="{AA9416C0-FECB-4770-94A3-AE0564D19A3E}"/>
              </a:ext>
            </a:extLst>
          </p:cNvPr>
          <p:cNvSpPr/>
          <p:nvPr/>
        </p:nvSpPr>
        <p:spPr>
          <a:xfrm>
            <a:off x="839788" y="937737"/>
            <a:ext cx="1345316" cy="116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1" name="Group 240">
            <a:extLst>
              <a:ext uri="{FF2B5EF4-FFF2-40B4-BE49-F238E27FC236}">
                <a16:creationId xmlns:a16="http://schemas.microsoft.com/office/drawing/2014/main" id="{ECB529D8-A11A-4365-96DA-45EB0ED27BC5}"/>
              </a:ext>
            </a:extLst>
          </p:cNvPr>
          <p:cNvGrpSpPr/>
          <p:nvPr/>
        </p:nvGrpSpPr>
        <p:grpSpPr>
          <a:xfrm>
            <a:off x="5589532" y="3572509"/>
            <a:ext cx="6602468" cy="2988981"/>
            <a:chOff x="5600754" y="3572509"/>
            <a:chExt cx="6662791" cy="2988981"/>
          </a:xfrm>
        </p:grpSpPr>
        <p:sp>
          <p:nvSpPr>
            <p:cNvPr id="9" name="Freeform: Shape 8">
              <a:extLst>
                <a:ext uri="{FF2B5EF4-FFF2-40B4-BE49-F238E27FC236}">
                  <a16:creationId xmlns:a16="http://schemas.microsoft.com/office/drawing/2014/main" id="{8209BA5B-B26C-4200-B464-3577E8834A11}"/>
                </a:ext>
              </a:extLst>
            </p:cNvPr>
            <p:cNvSpPr/>
            <p:nvPr/>
          </p:nvSpPr>
          <p:spPr>
            <a:xfrm>
              <a:off x="5600754" y="3572509"/>
              <a:ext cx="6662791" cy="2988981"/>
            </a:xfrm>
            <a:custGeom>
              <a:avLst/>
              <a:gdLst>
                <a:gd name="connsiteX0" fmla="*/ 0 w 4483471"/>
                <a:gd name="connsiteY0" fmla="*/ 0 h 2988981"/>
                <a:gd name="connsiteX1" fmla="*/ 4483471 w 4483471"/>
                <a:gd name="connsiteY1" fmla="*/ 0 h 2988981"/>
                <a:gd name="connsiteX2" fmla="*/ 4483471 w 4483471"/>
                <a:gd name="connsiteY2" fmla="*/ 2988981 h 2988981"/>
                <a:gd name="connsiteX3" fmla="*/ 0 w 4483471"/>
                <a:gd name="connsiteY3" fmla="*/ 2988981 h 2988981"/>
              </a:gdLst>
              <a:ahLst/>
              <a:cxnLst>
                <a:cxn ang="0">
                  <a:pos x="connsiteX0" y="connsiteY0"/>
                </a:cxn>
                <a:cxn ang="0">
                  <a:pos x="connsiteX1" y="connsiteY1"/>
                </a:cxn>
                <a:cxn ang="0">
                  <a:pos x="connsiteX2" y="connsiteY2"/>
                </a:cxn>
                <a:cxn ang="0">
                  <a:pos x="connsiteX3" y="connsiteY3"/>
                </a:cxn>
              </a:cxnLst>
              <a:rect l="l" t="t" r="r" b="b"/>
              <a:pathLst>
                <a:path w="4483471" h="2988981">
                  <a:moveTo>
                    <a:pt x="0" y="0"/>
                  </a:moveTo>
                  <a:lnTo>
                    <a:pt x="4483471" y="0"/>
                  </a:lnTo>
                  <a:lnTo>
                    <a:pt x="4483471" y="2988981"/>
                  </a:lnTo>
                  <a:lnTo>
                    <a:pt x="0" y="2988981"/>
                  </a:lnTo>
                  <a:close/>
                </a:path>
              </a:pathLst>
            </a:custGeom>
            <a:solidFill>
              <a:srgbClr val="EDDCC3"/>
            </a:solidFill>
            <a:ln w="1492" cap="flat">
              <a:noFill/>
              <a:prstDash val="solid"/>
              <a:miter/>
            </a:ln>
          </p:spPr>
          <p:txBody>
            <a:bodyPr rtlCol="0" anchor="ctr"/>
            <a:lstStyle/>
            <a:p>
              <a:endParaRPr lang="en-IN"/>
            </a:p>
          </p:txBody>
        </p:sp>
        <p:grpSp>
          <p:nvGrpSpPr>
            <p:cNvPr id="240" name="Group 239">
              <a:extLst>
                <a:ext uri="{FF2B5EF4-FFF2-40B4-BE49-F238E27FC236}">
                  <a16:creationId xmlns:a16="http://schemas.microsoft.com/office/drawing/2014/main" id="{2FAAA027-0676-4EF9-A8C6-FE6A409B75CB}"/>
                </a:ext>
              </a:extLst>
            </p:cNvPr>
            <p:cNvGrpSpPr/>
            <p:nvPr/>
          </p:nvGrpSpPr>
          <p:grpSpPr>
            <a:xfrm>
              <a:off x="6249555" y="3684765"/>
              <a:ext cx="5365188" cy="2867143"/>
              <a:chOff x="6240658" y="4491207"/>
              <a:chExt cx="3116117" cy="1665245"/>
            </a:xfrm>
          </p:grpSpPr>
          <p:sp>
            <p:nvSpPr>
              <p:cNvPr id="11" name="Freeform: Shape 10">
                <a:extLst>
                  <a:ext uri="{FF2B5EF4-FFF2-40B4-BE49-F238E27FC236}">
                    <a16:creationId xmlns:a16="http://schemas.microsoft.com/office/drawing/2014/main" id="{F37F97CA-36A2-47A9-B8B5-BADE666577AE}"/>
                  </a:ext>
                </a:extLst>
              </p:cNvPr>
              <p:cNvSpPr/>
              <p:nvPr/>
            </p:nvSpPr>
            <p:spPr>
              <a:xfrm>
                <a:off x="6240658" y="6106791"/>
                <a:ext cx="3116117" cy="49661"/>
              </a:xfrm>
              <a:custGeom>
                <a:avLst/>
                <a:gdLst>
                  <a:gd name="connsiteX0" fmla="*/ 3116117 w 3116117"/>
                  <a:gd name="connsiteY0" fmla="*/ 20026 h 49661"/>
                  <a:gd name="connsiteX1" fmla="*/ 1533840 w 3116117"/>
                  <a:gd name="connsiteY1" fmla="*/ 49662 h 49661"/>
                  <a:gd name="connsiteX2" fmla="*/ 0 w 3116117"/>
                  <a:gd name="connsiteY2" fmla="*/ 24839 h 49661"/>
                  <a:gd name="connsiteX3" fmla="*/ 1533796 w 3116117"/>
                  <a:gd name="connsiteY3" fmla="*/ 0 h 49661"/>
                  <a:gd name="connsiteX4" fmla="*/ 3116117 w 3116117"/>
                  <a:gd name="connsiteY4" fmla="*/ 20026 h 49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6117" h="49661">
                    <a:moveTo>
                      <a:pt x="3116117" y="20026"/>
                    </a:moveTo>
                    <a:cubicBezTo>
                      <a:pt x="3116117" y="33746"/>
                      <a:pt x="2380933" y="49662"/>
                      <a:pt x="1533840" y="49662"/>
                    </a:cubicBezTo>
                    <a:cubicBezTo>
                      <a:pt x="686748" y="49662"/>
                      <a:pt x="0" y="38543"/>
                      <a:pt x="0" y="24839"/>
                    </a:cubicBezTo>
                    <a:cubicBezTo>
                      <a:pt x="0" y="11134"/>
                      <a:pt x="686704" y="0"/>
                      <a:pt x="1533796" y="0"/>
                    </a:cubicBezTo>
                    <a:cubicBezTo>
                      <a:pt x="2380888" y="0"/>
                      <a:pt x="3116117" y="6307"/>
                      <a:pt x="3116117" y="20026"/>
                    </a:cubicBezTo>
                    <a:close/>
                  </a:path>
                </a:pathLst>
              </a:custGeom>
              <a:solidFill>
                <a:srgbClr val="32323F">
                  <a:alpha val="17000"/>
                </a:srgbClr>
              </a:solidFill>
              <a:ln w="1492" cap="flat">
                <a:noFill/>
                <a:prstDash val="solid"/>
                <a:miter/>
              </a:ln>
            </p:spPr>
            <p:txBody>
              <a:bodyPr rtlCol="0" anchor="ctr"/>
              <a:lstStyle/>
              <a:p>
                <a:endParaRPr lang="en-IN"/>
              </a:p>
            </p:txBody>
          </p:sp>
          <p:sp>
            <p:nvSpPr>
              <p:cNvPr id="12" name="Freeform: Shape 11">
                <a:extLst>
                  <a:ext uri="{FF2B5EF4-FFF2-40B4-BE49-F238E27FC236}">
                    <a16:creationId xmlns:a16="http://schemas.microsoft.com/office/drawing/2014/main" id="{57220435-0BD3-468A-92E0-AB08FBB88C41}"/>
                  </a:ext>
                </a:extLst>
              </p:cNvPr>
              <p:cNvSpPr/>
              <p:nvPr/>
            </p:nvSpPr>
            <p:spPr>
              <a:xfrm>
                <a:off x="8045525" y="4666147"/>
                <a:ext cx="1192364" cy="766269"/>
              </a:xfrm>
              <a:custGeom>
                <a:avLst/>
                <a:gdLst>
                  <a:gd name="connsiteX0" fmla="*/ 1192364 w 1192364"/>
                  <a:gd name="connsiteY0" fmla="*/ 66042 h 766269"/>
                  <a:gd name="connsiteX1" fmla="*/ 1192364 w 1192364"/>
                  <a:gd name="connsiteY1" fmla="*/ 700229 h 766269"/>
                  <a:gd name="connsiteX2" fmla="*/ 1126323 w 1192364"/>
                  <a:gd name="connsiteY2" fmla="*/ 766270 h 766269"/>
                  <a:gd name="connsiteX3" fmla="*/ 66042 w 1192364"/>
                  <a:gd name="connsiteY3" fmla="*/ 766270 h 766269"/>
                  <a:gd name="connsiteX4" fmla="*/ 0 w 1192364"/>
                  <a:gd name="connsiteY4" fmla="*/ 700229 h 766269"/>
                  <a:gd name="connsiteX5" fmla="*/ 0 w 1192364"/>
                  <a:gd name="connsiteY5" fmla="*/ 66042 h 766269"/>
                  <a:gd name="connsiteX6" fmla="*/ 66042 w 1192364"/>
                  <a:gd name="connsiteY6" fmla="*/ 0 h 766269"/>
                  <a:gd name="connsiteX7" fmla="*/ 1126323 w 1192364"/>
                  <a:gd name="connsiteY7" fmla="*/ 0 h 766269"/>
                  <a:gd name="connsiteX8" fmla="*/ 1192364 w 1192364"/>
                  <a:gd name="connsiteY8" fmla="*/ 66042 h 766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364" h="766269">
                    <a:moveTo>
                      <a:pt x="1192364" y="66042"/>
                    </a:moveTo>
                    <a:lnTo>
                      <a:pt x="1192364" y="700229"/>
                    </a:lnTo>
                    <a:cubicBezTo>
                      <a:pt x="1192349" y="736695"/>
                      <a:pt x="1162788" y="766256"/>
                      <a:pt x="1126323" y="766270"/>
                    </a:cubicBezTo>
                    <a:lnTo>
                      <a:pt x="66042" y="766270"/>
                    </a:lnTo>
                    <a:cubicBezTo>
                      <a:pt x="29576" y="766256"/>
                      <a:pt x="15" y="736695"/>
                      <a:pt x="0" y="700229"/>
                    </a:cubicBezTo>
                    <a:lnTo>
                      <a:pt x="0" y="66042"/>
                    </a:lnTo>
                    <a:cubicBezTo>
                      <a:pt x="0" y="29569"/>
                      <a:pt x="29561" y="0"/>
                      <a:pt x="66042" y="0"/>
                    </a:cubicBezTo>
                    <a:lnTo>
                      <a:pt x="1126323" y="0"/>
                    </a:lnTo>
                    <a:cubicBezTo>
                      <a:pt x="1162803" y="0"/>
                      <a:pt x="1192364" y="29569"/>
                      <a:pt x="1192364" y="66042"/>
                    </a:cubicBezTo>
                    <a:close/>
                  </a:path>
                </a:pathLst>
              </a:custGeom>
              <a:solidFill>
                <a:srgbClr val="FFFFFF"/>
              </a:solidFill>
              <a:ln w="1492" cap="flat">
                <a:noFill/>
                <a:prstDash val="solid"/>
                <a:miter/>
              </a:ln>
            </p:spPr>
            <p:txBody>
              <a:bodyPr rtlCol="0" anchor="ctr"/>
              <a:lstStyle/>
              <a:p>
                <a:endParaRPr lang="en-IN"/>
              </a:p>
            </p:txBody>
          </p:sp>
          <p:sp>
            <p:nvSpPr>
              <p:cNvPr id="13" name="Freeform: Shape 12">
                <a:extLst>
                  <a:ext uri="{FF2B5EF4-FFF2-40B4-BE49-F238E27FC236}">
                    <a16:creationId xmlns:a16="http://schemas.microsoft.com/office/drawing/2014/main" id="{CF91724A-062D-47CB-8840-5F921CAD254E}"/>
                  </a:ext>
                </a:extLst>
              </p:cNvPr>
              <p:cNvSpPr/>
              <p:nvPr/>
            </p:nvSpPr>
            <p:spPr>
              <a:xfrm>
                <a:off x="8211921" y="4823875"/>
                <a:ext cx="150704" cy="145719"/>
              </a:xfrm>
              <a:custGeom>
                <a:avLst/>
                <a:gdLst>
                  <a:gd name="connsiteX0" fmla="*/ 150645 w 150704"/>
                  <a:gd name="connsiteY0" fmla="*/ 57105 h 145719"/>
                  <a:gd name="connsiteX1" fmla="*/ 141230 w 150704"/>
                  <a:gd name="connsiteY1" fmla="*/ 66072 h 145719"/>
                  <a:gd name="connsiteX2" fmla="*/ 138764 w 150704"/>
                  <a:gd name="connsiteY2" fmla="*/ 68418 h 145719"/>
                  <a:gd name="connsiteX3" fmla="*/ 112909 w 150704"/>
                  <a:gd name="connsiteY3" fmla="*/ 93137 h 145719"/>
                  <a:gd name="connsiteX4" fmla="*/ 112819 w 150704"/>
                  <a:gd name="connsiteY4" fmla="*/ 93421 h 145719"/>
                  <a:gd name="connsiteX5" fmla="*/ 120964 w 150704"/>
                  <a:gd name="connsiteY5" fmla="*/ 145354 h 145719"/>
                  <a:gd name="connsiteX6" fmla="*/ 120680 w 150704"/>
                  <a:gd name="connsiteY6" fmla="*/ 145718 h 145719"/>
                  <a:gd name="connsiteX7" fmla="*/ 120486 w 150704"/>
                  <a:gd name="connsiteY7" fmla="*/ 145683 h 145719"/>
                  <a:gd name="connsiteX8" fmla="*/ 74695 w 150704"/>
                  <a:gd name="connsiteY8" fmla="*/ 120546 h 145719"/>
                  <a:gd name="connsiteX9" fmla="*/ 74396 w 150704"/>
                  <a:gd name="connsiteY9" fmla="*/ 120546 h 145719"/>
                  <a:gd name="connsiteX10" fmla="*/ 74052 w 150704"/>
                  <a:gd name="connsiteY10" fmla="*/ 120710 h 145719"/>
                  <a:gd name="connsiteX11" fmla="*/ 28007 w 150704"/>
                  <a:gd name="connsiteY11" fmla="*/ 144249 h 145719"/>
                  <a:gd name="connsiteX12" fmla="*/ 27573 w 150704"/>
                  <a:gd name="connsiteY12" fmla="*/ 144135 h 145719"/>
                  <a:gd name="connsiteX13" fmla="*/ 27544 w 150704"/>
                  <a:gd name="connsiteY13" fmla="*/ 143905 h 145719"/>
                  <a:gd name="connsiteX14" fmla="*/ 36989 w 150704"/>
                  <a:gd name="connsiteY14" fmla="*/ 92270 h 145719"/>
                  <a:gd name="connsiteX15" fmla="*/ 36899 w 150704"/>
                  <a:gd name="connsiteY15" fmla="*/ 91971 h 145719"/>
                  <a:gd name="connsiteX16" fmla="*/ 90 w 150704"/>
                  <a:gd name="connsiteY16" fmla="*/ 54714 h 145719"/>
                  <a:gd name="connsiteX17" fmla="*/ 90 w 150704"/>
                  <a:gd name="connsiteY17" fmla="*/ 54249 h 145719"/>
                  <a:gd name="connsiteX18" fmla="*/ 269 w 150704"/>
                  <a:gd name="connsiteY18" fmla="*/ 54161 h 145719"/>
                  <a:gd name="connsiteX19" fmla="*/ 51889 w 150704"/>
                  <a:gd name="connsiteY19" fmla="*/ 47435 h 145719"/>
                  <a:gd name="connsiteX20" fmla="*/ 52128 w 150704"/>
                  <a:gd name="connsiteY20" fmla="*/ 47256 h 145719"/>
                  <a:gd name="connsiteX21" fmla="*/ 76040 w 150704"/>
                  <a:gd name="connsiteY21" fmla="*/ 0 h 145719"/>
                  <a:gd name="connsiteX22" fmla="*/ 76040 w 150704"/>
                  <a:gd name="connsiteY22" fmla="*/ 0 h 145719"/>
                  <a:gd name="connsiteX23" fmla="*/ 98457 w 150704"/>
                  <a:gd name="connsiteY23" fmla="*/ 47406 h 145719"/>
                  <a:gd name="connsiteX24" fmla="*/ 98457 w 150704"/>
                  <a:gd name="connsiteY24" fmla="*/ 47406 h 145719"/>
                  <a:gd name="connsiteX25" fmla="*/ 98771 w 150704"/>
                  <a:gd name="connsiteY25" fmla="*/ 48063 h 145719"/>
                  <a:gd name="connsiteX26" fmla="*/ 99010 w 150704"/>
                  <a:gd name="connsiteY26" fmla="*/ 48243 h 145719"/>
                  <a:gd name="connsiteX27" fmla="*/ 99010 w 150704"/>
                  <a:gd name="connsiteY27" fmla="*/ 48243 h 145719"/>
                  <a:gd name="connsiteX28" fmla="*/ 101551 w 150704"/>
                  <a:gd name="connsiteY28" fmla="*/ 48646 h 145719"/>
                  <a:gd name="connsiteX29" fmla="*/ 117796 w 150704"/>
                  <a:gd name="connsiteY29" fmla="*/ 51291 h 145719"/>
                  <a:gd name="connsiteX30" fmla="*/ 119888 w 150704"/>
                  <a:gd name="connsiteY30" fmla="*/ 51635 h 145719"/>
                  <a:gd name="connsiteX31" fmla="*/ 150361 w 150704"/>
                  <a:gd name="connsiteY31" fmla="*/ 56597 h 145719"/>
                  <a:gd name="connsiteX32" fmla="*/ 150705 w 150704"/>
                  <a:gd name="connsiteY32" fmla="*/ 56916 h 145719"/>
                  <a:gd name="connsiteX33" fmla="*/ 150645 w 150704"/>
                  <a:gd name="connsiteY33" fmla="*/ 57105 h 1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0704" h="145719">
                    <a:moveTo>
                      <a:pt x="150645" y="57105"/>
                    </a:moveTo>
                    <a:lnTo>
                      <a:pt x="141230" y="66072"/>
                    </a:lnTo>
                    <a:lnTo>
                      <a:pt x="138764" y="68418"/>
                    </a:lnTo>
                    <a:lnTo>
                      <a:pt x="112909" y="93137"/>
                    </a:lnTo>
                    <a:cubicBezTo>
                      <a:pt x="112834" y="93209"/>
                      <a:pt x="112789" y="93316"/>
                      <a:pt x="112819" y="93421"/>
                    </a:cubicBezTo>
                    <a:lnTo>
                      <a:pt x="120964" y="145354"/>
                    </a:lnTo>
                    <a:cubicBezTo>
                      <a:pt x="120979" y="145535"/>
                      <a:pt x="120860" y="145698"/>
                      <a:pt x="120680" y="145718"/>
                    </a:cubicBezTo>
                    <a:cubicBezTo>
                      <a:pt x="120606" y="145725"/>
                      <a:pt x="120546" y="145713"/>
                      <a:pt x="120486" y="145683"/>
                    </a:cubicBezTo>
                    <a:lnTo>
                      <a:pt x="74695" y="120546"/>
                    </a:lnTo>
                    <a:cubicBezTo>
                      <a:pt x="74605" y="120486"/>
                      <a:pt x="74486" y="120486"/>
                      <a:pt x="74396" y="120546"/>
                    </a:cubicBezTo>
                    <a:lnTo>
                      <a:pt x="74052" y="120710"/>
                    </a:lnTo>
                    <a:lnTo>
                      <a:pt x="28007" y="144249"/>
                    </a:lnTo>
                    <a:cubicBezTo>
                      <a:pt x="27858" y="144335"/>
                      <a:pt x="27663" y="144284"/>
                      <a:pt x="27573" y="144135"/>
                    </a:cubicBezTo>
                    <a:cubicBezTo>
                      <a:pt x="27544" y="144066"/>
                      <a:pt x="27529" y="143983"/>
                      <a:pt x="27544" y="143905"/>
                    </a:cubicBezTo>
                    <a:lnTo>
                      <a:pt x="36989" y="92270"/>
                    </a:lnTo>
                    <a:cubicBezTo>
                      <a:pt x="37019" y="92161"/>
                      <a:pt x="36974" y="92047"/>
                      <a:pt x="36899" y="91971"/>
                    </a:cubicBezTo>
                    <a:lnTo>
                      <a:pt x="90" y="54714"/>
                    </a:lnTo>
                    <a:cubicBezTo>
                      <a:pt x="-30" y="54584"/>
                      <a:pt x="-30" y="54376"/>
                      <a:pt x="90" y="54249"/>
                    </a:cubicBezTo>
                    <a:cubicBezTo>
                      <a:pt x="150" y="54203"/>
                      <a:pt x="209" y="54173"/>
                      <a:pt x="269" y="54161"/>
                    </a:cubicBezTo>
                    <a:lnTo>
                      <a:pt x="51889" y="47435"/>
                    </a:lnTo>
                    <a:cubicBezTo>
                      <a:pt x="51994" y="47418"/>
                      <a:pt x="52083" y="47350"/>
                      <a:pt x="52128" y="47256"/>
                    </a:cubicBezTo>
                    <a:lnTo>
                      <a:pt x="76040" y="0"/>
                    </a:lnTo>
                    <a:lnTo>
                      <a:pt x="76040" y="0"/>
                    </a:lnTo>
                    <a:lnTo>
                      <a:pt x="98457" y="47406"/>
                    </a:lnTo>
                    <a:lnTo>
                      <a:pt x="98457" y="47406"/>
                    </a:lnTo>
                    <a:lnTo>
                      <a:pt x="98771" y="48063"/>
                    </a:lnTo>
                    <a:cubicBezTo>
                      <a:pt x="98816" y="48157"/>
                      <a:pt x="98905" y="48225"/>
                      <a:pt x="99010" y="48243"/>
                    </a:cubicBezTo>
                    <a:lnTo>
                      <a:pt x="99010" y="48243"/>
                    </a:lnTo>
                    <a:lnTo>
                      <a:pt x="101551" y="48646"/>
                    </a:lnTo>
                    <a:lnTo>
                      <a:pt x="117796" y="51291"/>
                    </a:lnTo>
                    <a:lnTo>
                      <a:pt x="119888" y="51635"/>
                    </a:lnTo>
                    <a:lnTo>
                      <a:pt x="150361" y="56597"/>
                    </a:lnTo>
                    <a:cubicBezTo>
                      <a:pt x="150540" y="56592"/>
                      <a:pt x="150690" y="56736"/>
                      <a:pt x="150705" y="56916"/>
                    </a:cubicBezTo>
                    <a:cubicBezTo>
                      <a:pt x="150705" y="56984"/>
                      <a:pt x="150675" y="57049"/>
                      <a:pt x="150645" y="57105"/>
                    </a:cubicBezTo>
                    <a:close/>
                  </a:path>
                </a:pathLst>
              </a:custGeom>
              <a:solidFill>
                <a:srgbClr val="FFAE00"/>
              </a:solidFill>
              <a:ln w="1492" cap="flat">
                <a:noFill/>
                <a:prstDash val="solid"/>
                <a:miter/>
              </a:ln>
            </p:spPr>
            <p:txBody>
              <a:bodyPr rtlCol="0" anchor="ctr"/>
              <a:lstStyle/>
              <a:p>
                <a:endParaRPr lang="en-IN"/>
              </a:p>
            </p:txBody>
          </p:sp>
          <p:sp>
            <p:nvSpPr>
              <p:cNvPr id="14" name="Freeform: Shape 13">
                <a:extLst>
                  <a:ext uri="{FF2B5EF4-FFF2-40B4-BE49-F238E27FC236}">
                    <a16:creationId xmlns:a16="http://schemas.microsoft.com/office/drawing/2014/main" id="{860CCCC0-13F7-47D4-9184-1EFDCF977B2D}"/>
                  </a:ext>
                </a:extLst>
              </p:cNvPr>
              <p:cNvSpPr/>
              <p:nvPr/>
            </p:nvSpPr>
            <p:spPr>
              <a:xfrm>
                <a:off x="8212003" y="4824473"/>
                <a:ext cx="150768" cy="145065"/>
              </a:xfrm>
              <a:custGeom>
                <a:avLst/>
                <a:gdLst>
                  <a:gd name="connsiteX0" fmla="*/ 150548 w 150768"/>
                  <a:gd name="connsiteY0" fmla="*/ 56746 h 145065"/>
                  <a:gd name="connsiteX1" fmla="*/ 114680 w 150768"/>
                  <a:gd name="connsiteY1" fmla="*/ 93839 h 145065"/>
                  <a:gd name="connsiteX2" fmla="*/ 114576 w 150768"/>
                  <a:gd name="connsiteY2" fmla="*/ 94123 h 145065"/>
                  <a:gd name="connsiteX3" fmla="*/ 120703 w 150768"/>
                  <a:gd name="connsiteY3" fmla="*/ 144697 h 145065"/>
                  <a:gd name="connsiteX4" fmla="*/ 120449 w 150768"/>
                  <a:gd name="connsiteY4" fmla="*/ 145062 h 145065"/>
                  <a:gd name="connsiteX5" fmla="*/ 120240 w 150768"/>
                  <a:gd name="connsiteY5" fmla="*/ 145026 h 145065"/>
                  <a:gd name="connsiteX6" fmla="*/ 74942 w 150768"/>
                  <a:gd name="connsiteY6" fmla="*/ 122728 h 145065"/>
                  <a:gd name="connsiteX7" fmla="*/ 74643 w 150768"/>
                  <a:gd name="connsiteY7" fmla="*/ 122728 h 145065"/>
                  <a:gd name="connsiteX8" fmla="*/ 74314 w 150768"/>
                  <a:gd name="connsiteY8" fmla="*/ 122907 h 145065"/>
                  <a:gd name="connsiteX9" fmla="*/ 28314 w 150768"/>
                  <a:gd name="connsiteY9" fmla="*/ 143830 h 145065"/>
                  <a:gd name="connsiteX10" fmla="*/ 27880 w 150768"/>
                  <a:gd name="connsiteY10" fmla="*/ 143717 h 145065"/>
                  <a:gd name="connsiteX11" fmla="*/ 27850 w 150768"/>
                  <a:gd name="connsiteY11" fmla="*/ 143486 h 145065"/>
                  <a:gd name="connsiteX12" fmla="*/ 38700 w 150768"/>
                  <a:gd name="connsiteY12" fmla="*/ 94467 h 145065"/>
                  <a:gd name="connsiteX13" fmla="*/ 38058 w 150768"/>
                  <a:gd name="connsiteY13" fmla="*/ 94617 h 145065"/>
                  <a:gd name="connsiteX14" fmla="*/ 98 w 150768"/>
                  <a:gd name="connsiteY14" fmla="*/ 54265 h 145065"/>
                  <a:gd name="connsiteX15" fmla="*/ 83 w 150768"/>
                  <a:gd name="connsiteY15" fmla="*/ 53821 h 145065"/>
                  <a:gd name="connsiteX16" fmla="*/ 277 w 150768"/>
                  <a:gd name="connsiteY16" fmla="*/ 53727 h 145065"/>
                  <a:gd name="connsiteX17" fmla="*/ 53585 w 150768"/>
                  <a:gd name="connsiteY17" fmla="*/ 49573 h 145065"/>
                  <a:gd name="connsiteX18" fmla="*/ 53839 w 150768"/>
                  <a:gd name="connsiteY18" fmla="*/ 49393 h 145065"/>
                  <a:gd name="connsiteX19" fmla="*/ 76167 w 150768"/>
                  <a:gd name="connsiteY19" fmla="*/ 75 h 145065"/>
                  <a:gd name="connsiteX20" fmla="*/ 76167 w 150768"/>
                  <a:gd name="connsiteY20" fmla="*/ 0 h 145065"/>
                  <a:gd name="connsiteX21" fmla="*/ 100617 w 150768"/>
                  <a:gd name="connsiteY21" fmla="*/ 48721 h 145065"/>
                  <a:gd name="connsiteX22" fmla="*/ 100946 w 150768"/>
                  <a:gd name="connsiteY22" fmla="*/ 49274 h 145065"/>
                  <a:gd name="connsiteX23" fmla="*/ 100946 w 150768"/>
                  <a:gd name="connsiteY23" fmla="*/ 49274 h 145065"/>
                  <a:gd name="connsiteX24" fmla="*/ 100512 w 150768"/>
                  <a:gd name="connsiteY24" fmla="*/ 50126 h 145065"/>
                  <a:gd name="connsiteX25" fmla="*/ 100752 w 150768"/>
                  <a:gd name="connsiteY25" fmla="*/ 50305 h 145065"/>
                  <a:gd name="connsiteX26" fmla="*/ 100752 w 150768"/>
                  <a:gd name="connsiteY26" fmla="*/ 50305 h 145065"/>
                  <a:gd name="connsiteX27" fmla="*/ 103307 w 150768"/>
                  <a:gd name="connsiteY27" fmla="*/ 50708 h 145065"/>
                  <a:gd name="connsiteX28" fmla="*/ 119552 w 150768"/>
                  <a:gd name="connsiteY28" fmla="*/ 53369 h 145065"/>
                  <a:gd name="connsiteX29" fmla="*/ 121644 w 150768"/>
                  <a:gd name="connsiteY29" fmla="*/ 53697 h 145065"/>
                  <a:gd name="connsiteX30" fmla="*/ 150279 w 150768"/>
                  <a:gd name="connsiteY30" fmla="*/ 56089 h 145065"/>
                  <a:gd name="connsiteX31" fmla="*/ 150742 w 150768"/>
                  <a:gd name="connsiteY31" fmla="*/ 56283 h 145065"/>
                  <a:gd name="connsiteX32" fmla="*/ 150548 w 150768"/>
                  <a:gd name="connsiteY32" fmla="*/ 56746 h 14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0768" h="145065">
                    <a:moveTo>
                      <a:pt x="150548" y="56746"/>
                    </a:moveTo>
                    <a:lnTo>
                      <a:pt x="114680" y="93839"/>
                    </a:lnTo>
                    <a:cubicBezTo>
                      <a:pt x="114605" y="93913"/>
                      <a:pt x="114561" y="94017"/>
                      <a:pt x="114576" y="94123"/>
                    </a:cubicBezTo>
                    <a:lnTo>
                      <a:pt x="120703" y="144697"/>
                    </a:lnTo>
                    <a:cubicBezTo>
                      <a:pt x="120733" y="144867"/>
                      <a:pt x="120613" y="145030"/>
                      <a:pt x="120449" y="145062"/>
                    </a:cubicBezTo>
                    <a:cubicBezTo>
                      <a:pt x="120374" y="145073"/>
                      <a:pt x="120299" y="145062"/>
                      <a:pt x="120240" y="145026"/>
                    </a:cubicBezTo>
                    <a:lnTo>
                      <a:pt x="74942" y="122728"/>
                    </a:lnTo>
                    <a:cubicBezTo>
                      <a:pt x="74852" y="122674"/>
                      <a:pt x="74732" y="122674"/>
                      <a:pt x="74643" y="122728"/>
                    </a:cubicBezTo>
                    <a:lnTo>
                      <a:pt x="74314" y="122907"/>
                    </a:lnTo>
                    <a:lnTo>
                      <a:pt x="28314" y="143830"/>
                    </a:lnTo>
                    <a:cubicBezTo>
                      <a:pt x="28164" y="143917"/>
                      <a:pt x="27970" y="143866"/>
                      <a:pt x="27880" y="143717"/>
                    </a:cubicBezTo>
                    <a:cubicBezTo>
                      <a:pt x="27850" y="143648"/>
                      <a:pt x="27835" y="143564"/>
                      <a:pt x="27850" y="143486"/>
                    </a:cubicBezTo>
                    <a:lnTo>
                      <a:pt x="38700" y="94467"/>
                    </a:lnTo>
                    <a:cubicBezTo>
                      <a:pt x="38700" y="94362"/>
                      <a:pt x="38132" y="94691"/>
                      <a:pt x="38058" y="94617"/>
                    </a:cubicBezTo>
                    <a:lnTo>
                      <a:pt x="98" y="54265"/>
                    </a:lnTo>
                    <a:cubicBezTo>
                      <a:pt x="-22" y="54146"/>
                      <a:pt x="-37" y="53947"/>
                      <a:pt x="83" y="53821"/>
                    </a:cubicBezTo>
                    <a:cubicBezTo>
                      <a:pt x="142" y="53769"/>
                      <a:pt x="202" y="53736"/>
                      <a:pt x="277" y="53727"/>
                    </a:cubicBezTo>
                    <a:lnTo>
                      <a:pt x="53585" y="49573"/>
                    </a:lnTo>
                    <a:cubicBezTo>
                      <a:pt x="53690" y="49555"/>
                      <a:pt x="53780" y="49489"/>
                      <a:pt x="53839" y="49393"/>
                    </a:cubicBezTo>
                    <a:lnTo>
                      <a:pt x="76167" y="75"/>
                    </a:lnTo>
                    <a:lnTo>
                      <a:pt x="76167" y="0"/>
                    </a:lnTo>
                    <a:lnTo>
                      <a:pt x="100617" y="48721"/>
                    </a:lnTo>
                    <a:cubicBezTo>
                      <a:pt x="100617" y="48721"/>
                      <a:pt x="100766" y="49333"/>
                      <a:pt x="100946" y="49274"/>
                    </a:cubicBezTo>
                    <a:cubicBezTo>
                      <a:pt x="101125" y="49214"/>
                      <a:pt x="100946" y="49274"/>
                      <a:pt x="100946" y="49274"/>
                    </a:cubicBezTo>
                    <a:lnTo>
                      <a:pt x="100512" y="50126"/>
                    </a:lnTo>
                    <a:cubicBezTo>
                      <a:pt x="100557" y="50220"/>
                      <a:pt x="100647" y="50287"/>
                      <a:pt x="100752" y="50305"/>
                    </a:cubicBezTo>
                    <a:lnTo>
                      <a:pt x="100752" y="50305"/>
                    </a:lnTo>
                    <a:lnTo>
                      <a:pt x="103307" y="50708"/>
                    </a:lnTo>
                    <a:lnTo>
                      <a:pt x="119552" y="53369"/>
                    </a:lnTo>
                    <a:lnTo>
                      <a:pt x="121644" y="53697"/>
                    </a:lnTo>
                    <a:lnTo>
                      <a:pt x="150279" y="56089"/>
                    </a:lnTo>
                    <a:cubicBezTo>
                      <a:pt x="150458" y="56014"/>
                      <a:pt x="150668" y="56100"/>
                      <a:pt x="150742" y="56283"/>
                    </a:cubicBezTo>
                    <a:cubicBezTo>
                      <a:pt x="150817" y="56465"/>
                      <a:pt x="150727" y="56671"/>
                      <a:pt x="150548" y="56746"/>
                    </a:cubicBezTo>
                    <a:close/>
                  </a:path>
                </a:pathLst>
              </a:custGeom>
              <a:solidFill>
                <a:srgbClr val="E08A00"/>
              </a:solidFill>
              <a:ln w="1492" cap="flat">
                <a:noFill/>
                <a:prstDash val="solid"/>
                <a:miter/>
              </a:ln>
            </p:spPr>
            <p:txBody>
              <a:bodyPr rtlCol="0" anchor="ctr"/>
              <a:lstStyle/>
              <a:p>
                <a:endParaRPr lang="en-IN"/>
              </a:p>
            </p:txBody>
          </p:sp>
          <p:sp>
            <p:nvSpPr>
              <p:cNvPr id="16" name="Freeform: Shape 15">
                <a:extLst>
                  <a:ext uri="{FF2B5EF4-FFF2-40B4-BE49-F238E27FC236}">
                    <a16:creationId xmlns:a16="http://schemas.microsoft.com/office/drawing/2014/main" id="{8599534F-4870-4A3A-B67C-B4C9B66CC7E2}"/>
                  </a:ext>
                </a:extLst>
              </p:cNvPr>
              <p:cNvSpPr/>
              <p:nvPr/>
            </p:nvSpPr>
            <p:spPr>
              <a:xfrm>
                <a:off x="8211921" y="4823875"/>
                <a:ext cx="150704" cy="145719"/>
              </a:xfrm>
              <a:custGeom>
                <a:avLst/>
                <a:gdLst>
                  <a:gd name="connsiteX0" fmla="*/ 150645 w 150704"/>
                  <a:gd name="connsiteY0" fmla="*/ 57105 h 145719"/>
                  <a:gd name="connsiteX1" fmla="*/ 141230 w 150704"/>
                  <a:gd name="connsiteY1" fmla="*/ 66072 h 145719"/>
                  <a:gd name="connsiteX2" fmla="*/ 138764 w 150704"/>
                  <a:gd name="connsiteY2" fmla="*/ 68418 h 145719"/>
                  <a:gd name="connsiteX3" fmla="*/ 112909 w 150704"/>
                  <a:gd name="connsiteY3" fmla="*/ 93137 h 145719"/>
                  <a:gd name="connsiteX4" fmla="*/ 112819 w 150704"/>
                  <a:gd name="connsiteY4" fmla="*/ 93421 h 145719"/>
                  <a:gd name="connsiteX5" fmla="*/ 120964 w 150704"/>
                  <a:gd name="connsiteY5" fmla="*/ 145354 h 145719"/>
                  <a:gd name="connsiteX6" fmla="*/ 120680 w 150704"/>
                  <a:gd name="connsiteY6" fmla="*/ 145718 h 145719"/>
                  <a:gd name="connsiteX7" fmla="*/ 120486 w 150704"/>
                  <a:gd name="connsiteY7" fmla="*/ 145683 h 145719"/>
                  <a:gd name="connsiteX8" fmla="*/ 74695 w 150704"/>
                  <a:gd name="connsiteY8" fmla="*/ 120546 h 145719"/>
                  <a:gd name="connsiteX9" fmla="*/ 74396 w 150704"/>
                  <a:gd name="connsiteY9" fmla="*/ 120546 h 145719"/>
                  <a:gd name="connsiteX10" fmla="*/ 74052 w 150704"/>
                  <a:gd name="connsiteY10" fmla="*/ 120710 h 145719"/>
                  <a:gd name="connsiteX11" fmla="*/ 28007 w 150704"/>
                  <a:gd name="connsiteY11" fmla="*/ 144249 h 145719"/>
                  <a:gd name="connsiteX12" fmla="*/ 27573 w 150704"/>
                  <a:gd name="connsiteY12" fmla="*/ 144135 h 145719"/>
                  <a:gd name="connsiteX13" fmla="*/ 27544 w 150704"/>
                  <a:gd name="connsiteY13" fmla="*/ 143905 h 145719"/>
                  <a:gd name="connsiteX14" fmla="*/ 36989 w 150704"/>
                  <a:gd name="connsiteY14" fmla="*/ 92270 h 145719"/>
                  <a:gd name="connsiteX15" fmla="*/ 36899 w 150704"/>
                  <a:gd name="connsiteY15" fmla="*/ 91971 h 145719"/>
                  <a:gd name="connsiteX16" fmla="*/ 90 w 150704"/>
                  <a:gd name="connsiteY16" fmla="*/ 54714 h 145719"/>
                  <a:gd name="connsiteX17" fmla="*/ 90 w 150704"/>
                  <a:gd name="connsiteY17" fmla="*/ 54249 h 145719"/>
                  <a:gd name="connsiteX18" fmla="*/ 269 w 150704"/>
                  <a:gd name="connsiteY18" fmla="*/ 54161 h 145719"/>
                  <a:gd name="connsiteX19" fmla="*/ 51889 w 150704"/>
                  <a:gd name="connsiteY19" fmla="*/ 47435 h 145719"/>
                  <a:gd name="connsiteX20" fmla="*/ 52128 w 150704"/>
                  <a:gd name="connsiteY20" fmla="*/ 47256 h 145719"/>
                  <a:gd name="connsiteX21" fmla="*/ 76040 w 150704"/>
                  <a:gd name="connsiteY21" fmla="*/ 0 h 145719"/>
                  <a:gd name="connsiteX22" fmla="*/ 76040 w 150704"/>
                  <a:gd name="connsiteY22" fmla="*/ 0 h 145719"/>
                  <a:gd name="connsiteX23" fmla="*/ 98457 w 150704"/>
                  <a:gd name="connsiteY23" fmla="*/ 47406 h 145719"/>
                  <a:gd name="connsiteX24" fmla="*/ 98457 w 150704"/>
                  <a:gd name="connsiteY24" fmla="*/ 47406 h 145719"/>
                  <a:gd name="connsiteX25" fmla="*/ 98771 w 150704"/>
                  <a:gd name="connsiteY25" fmla="*/ 48063 h 145719"/>
                  <a:gd name="connsiteX26" fmla="*/ 99010 w 150704"/>
                  <a:gd name="connsiteY26" fmla="*/ 48243 h 145719"/>
                  <a:gd name="connsiteX27" fmla="*/ 99010 w 150704"/>
                  <a:gd name="connsiteY27" fmla="*/ 48243 h 145719"/>
                  <a:gd name="connsiteX28" fmla="*/ 101551 w 150704"/>
                  <a:gd name="connsiteY28" fmla="*/ 48646 h 145719"/>
                  <a:gd name="connsiteX29" fmla="*/ 117796 w 150704"/>
                  <a:gd name="connsiteY29" fmla="*/ 51291 h 145719"/>
                  <a:gd name="connsiteX30" fmla="*/ 119888 w 150704"/>
                  <a:gd name="connsiteY30" fmla="*/ 51635 h 145719"/>
                  <a:gd name="connsiteX31" fmla="*/ 150361 w 150704"/>
                  <a:gd name="connsiteY31" fmla="*/ 56597 h 145719"/>
                  <a:gd name="connsiteX32" fmla="*/ 150705 w 150704"/>
                  <a:gd name="connsiteY32" fmla="*/ 56916 h 145719"/>
                  <a:gd name="connsiteX33" fmla="*/ 150645 w 150704"/>
                  <a:gd name="connsiteY33" fmla="*/ 57105 h 1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0704" h="145719">
                    <a:moveTo>
                      <a:pt x="150645" y="57105"/>
                    </a:moveTo>
                    <a:lnTo>
                      <a:pt x="141230" y="66072"/>
                    </a:lnTo>
                    <a:lnTo>
                      <a:pt x="138764" y="68418"/>
                    </a:lnTo>
                    <a:lnTo>
                      <a:pt x="112909" y="93137"/>
                    </a:lnTo>
                    <a:cubicBezTo>
                      <a:pt x="112834" y="93209"/>
                      <a:pt x="112789" y="93316"/>
                      <a:pt x="112819" y="93421"/>
                    </a:cubicBezTo>
                    <a:lnTo>
                      <a:pt x="120964" y="145354"/>
                    </a:lnTo>
                    <a:cubicBezTo>
                      <a:pt x="120979" y="145535"/>
                      <a:pt x="120860" y="145698"/>
                      <a:pt x="120680" y="145718"/>
                    </a:cubicBezTo>
                    <a:cubicBezTo>
                      <a:pt x="120606" y="145725"/>
                      <a:pt x="120546" y="145713"/>
                      <a:pt x="120486" y="145683"/>
                    </a:cubicBezTo>
                    <a:lnTo>
                      <a:pt x="74695" y="120546"/>
                    </a:lnTo>
                    <a:cubicBezTo>
                      <a:pt x="74605" y="120486"/>
                      <a:pt x="74486" y="120486"/>
                      <a:pt x="74396" y="120546"/>
                    </a:cubicBezTo>
                    <a:lnTo>
                      <a:pt x="74052" y="120710"/>
                    </a:lnTo>
                    <a:lnTo>
                      <a:pt x="28007" y="144249"/>
                    </a:lnTo>
                    <a:cubicBezTo>
                      <a:pt x="27858" y="144335"/>
                      <a:pt x="27663" y="144284"/>
                      <a:pt x="27573" y="144135"/>
                    </a:cubicBezTo>
                    <a:cubicBezTo>
                      <a:pt x="27544" y="144066"/>
                      <a:pt x="27529" y="143983"/>
                      <a:pt x="27544" y="143905"/>
                    </a:cubicBezTo>
                    <a:lnTo>
                      <a:pt x="36989" y="92270"/>
                    </a:lnTo>
                    <a:cubicBezTo>
                      <a:pt x="37019" y="92161"/>
                      <a:pt x="36974" y="92047"/>
                      <a:pt x="36899" y="91971"/>
                    </a:cubicBezTo>
                    <a:lnTo>
                      <a:pt x="90" y="54714"/>
                    </a:lnTo>
                    <a:cubicBezTo>
                      <a:pt x="-30" y="54584"/>
                      <a:pt x="-30" y="54376"/>
                      <a:pt x="90" y="54249"/>
                    </a:cubicBezTo>
                    <a:cubicBezTo>
                      <a:pt x="150" y="54203"/>
                      <a:pt x="209" y="54173"/>
                      <a:pt x="269" y="54161"/>
                    </a:cubicBezTo>
                    <a:lnTo>
                      <a:pt x="51889" y="47435"/>
                    </a:lnTo>
                    <a:cubicBezTo>
                      <a:pt x="51994" y="47418"/>
                      <a:pt x="52083" y="47350"/>
                      <a:pt x="52128" y="47256"/>
                    </a:cubicBezTo>
                    <a:lnTo>
                      <a:pt x="76040" y="0"/>
                    </a:lnTo>
                    <a:lnTo>
                      <a:pt x="76040" y="0"/>
                    </a:lnTo>
                    <a:lnTo>
                      <a:pt x="98457" y="47406"/>
                    </a:lnTo>
                    <a:lnTo>
                      <a:pt x="98457" y="47406"/>
                    </a:lnTo>
                    <a:lnTo>
                      <a:pt x="98771" y="48063"/>
                    </a:lnTo>
                    <a:cubicBezTo>
                      <a:pt x="98816" y="48157"/>
                      <a:pt x="98905" y="48225"/>
                      <a:pt x="99010" y="48243"/>
                    </a:cubicBezTo>
                    <a:lnTo>
                      <a:pt x="99010" y="48243"/>
                    </a:lnTo>
                    <a:lnTo>
                      <a:pt x="101551" y="48646"/>
                    </a:lnTo>
                    <a:lnTo>
                      <a:pt x="117796" y="51291"/>
                    </a:lnTo>
                    <a:lnTo>
                      <a:pt x="119888" y="51635"/>
                    </a:lnTo>
                    <a:lnTo>
                      <a:pt x="150361" y="56597"/>
                    </a:lnTo>
                    <a:cubicBezTo>
                      <a:pt x="150540" y="56592"/>
                      <a:pt x="150690" y="56736"/>
                      <a:pt x="150705" y="56916"/>
                    </a:cubicBezTo>
                    <a:cubicBezTo>
                      <a:pt x="150705" y="56984"/>
                      <a:pt x="150675" y="57049"/>
                      <a:pt x="150645" y="57105"/>
                    </a:cubicBezTo>
                    <a:close/>
                  </a:path>
                </a:pathLst>
              </a:custGeom>
              <a:solidFill>
                <a:srgbClr val="F4AD00"/>
              </a:solidFill>
              <a:ln w="1492" cap="flat">
                <a:noFill/>
                <a:prstDash val="solid"/>
                <a:miter/>
              </a:ln>
            </p:spPr>
            <p:txBody>
              <a:bodyPr rtlCol="0" anchor="ctr"/>
              <a:lstStyle/>
              <a:p>
                <a:endParaRPr lang="en-IN"/>
              </a:p>
            </p:txBody>
          </p:sp>
          <p:sp>
            <p:nvSpPr>
              <p:cNvPr id="18" name="Freeform: Shape 17">
                <a:extLst>
                  <a:ext uri="{FF2B5EF4-FFF2-40B4-BE49-F238E27FC236}">
                    <a16:creationId xmlns:a16="http://schemas.microsoft.com/office/drawing/2014/main" id="{6281281B-B22E-4354-AC17-97C67DE85F9A}"/>
                  </a:ext>
                </a:extLst>
              </p:cNvPr>
              <p:cNvSpPr/>
              <p:nvPr/>
            </p:nvSpPr>
            <p:spPr>
              <a:xfrm>
                <a:off x="8279247" y="4823845"/>
                <a:ext cx="83396" cy="145749"/>
              </a:xfrm>
              <a:custGeom>
                <a:avLst/>
                <a:gdLst>
                  <a:gd name="connsiteX0" fmla="*/ 83318 w 83396"/>
                  <a:gd name="connsiteY0" fmla="*/ 57135 h 145749"/>
                  <a:gd name="connsiteX1" fmla="*/ 73903 w 83396"/>
                  <a:gd name="connsiteY1" fmla="*/ 66102 h 145749"/>
                  <a:gd name="connsiteX2" fmla="*/ 71437 w 83396"/>
                  <a:gd name="connsiteY2" fmla="*/ 68448 h 145749"/>
                  <a:gd name="connsiteX3" fmla="*/ 45583 w 83396"/>
                  <a:gd name="connsiteY3" fmla="*/ 93167 h 145749"/>
                  <a:gd name="connsiteX4" fmla="*/ 45493 w 83396"/>
                  <a:gd name="connsiteY4" fmla="*/ 93451 h 145749"/>
                  <a:gd name="connsiteX5" fmla="*/ 53638 w 83396"/>
                  <a:gd name="connsiteY5" fmla="*/ 145384 h 145749"/>
                  <a:gd name="connsiteX6" fmla="*/ 53354 w 83396"/>
                  <a:gd name="connsiteY6" fmla="*/ 145748 h 145749"/>
                  <a:gd name="connsiteX7" fmla="*/ 53160 w 83396"/>
                  <a:gd name="connsiteY7" fmla="*/ 145713 h 145749"/>
                  <a:gd name="connsiteX8" fmla="*/ 7368 w 83396"/>
                  <a:gd name="connsiteY8" fmla="*/ 120576 h 145749"/>
                  <a:gd name="connsiteX9" fmla="*/ 7070 w 83396"/>
                  <a:gd name="connsiteY9" fmla="*/ 120576 h 145749"/>
                  <a:gd name="connsiteX10" fmla="*/ 6920 w 83396"/>
                  <a:gd name="connsiteY10" fmla="*/ 120576 h 145749"/>
                  <a:gd name="connsiteX11" fmla="*/ 6606 w 83396"/>
                  <a:gd name="connsiteY11" fmla="*/ 120352 h 145749"/>
                  <a:gd name="connsiteX12" fmla="*/ 8699 w 83396"/>
                  <a:gd name="connsiteY12" fmla="*/ 0 h 145749"/>
                  <a:gd name="connsiteX13" fmla="*/ 8699 w 83396"/>
                  <a:gd name="connsiteY13" fmla="*/ 0 h 145749"/>
                  <a:gd name="connsiteX14" fmla="*/ 31116 w 83396"/>
                  <a:gd name="connsiteY14" fmla="*/ 47406 h 145749"/>
                  <a:gd name="connsiteX15" fmla="*/ 31116 w 83396"/>
                  <a:gd name="connsiteY15" fmla="*/ 47406 h 145749"/>
                  <a:gd name="connsiteX16" fmla="*/ 31430 w 83396"/>
                  <a:gd name="connsiteY16" fmla="*/ 48063 h 145749"/>
                  <a:gd name="connsiteX17" fmla="*/ 31669 w 83396"/>
                  <a:gd name="connsiteY17" fmla="*/ 48243 h 145749"/>
                  <a:gd name="connsiteX18" fmla="*/ 31669 w 83396"/>
                  <a:gd name="connsiteY18" fmla="*/ 48243 h 145749"/>
                  <a:gd name="connsiteX19" fmla="*/ 34209 w 83396"/>
                  <a:gd name="connsiteY19" fmla="*/ 48646 h 145749"/>
                  <a:gd name="connsiteX20" fmla="*/ 50455 w 83396"/>
                  <a:gd name="connsiteY20" fmla="*/ 51291 h 145749"/>
                  <a:gd name="connsiteX21" fmla="*/ 52547 w 83396"/>
                  <a:gd name="connsiteY21" fmla="*/ 51635 h 145749"/>
                  <a:gd name="connsiteX22" fmla="*/ 83020 w 83396"/>
                  <a:gd name="connsiteY22" fmla="*/ 56597 h 145749"/>
                  <a:gd name="connsiteX23" fmla="*/ 83393 w 83396"/>
                  <a:gd name="connsiteY23" fmla="*/ 56873 h 145749"/>
                  <a:gd name="connsiteX24" fmla="*/ 83318 w 83396"/>
                  <a:gd name="connsiteY24" fmla="*/ 57135 h 14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3396" h="145749">
                    <a:moveTo>
                      <a:pt x="83318" y="57135"/>
                    </a:moveTo>
                    <a:lnTo>
                      <a:pt x="73903" y="66102"/>
                    </a:lnTo>
                    <a:lnTo>
                      <a:pt x="71437" y="68448"/>
                    </a:lnTo>
                    <a:lnTo>
                      <a:pt x="45583" y="93167"/>
                    </a:lnTo>
                    <a:cubicBezTo>
                      <a:pt x="45508" y="93239"/>
                      <a:pt x="45463" y="93346"/>
                      <a:pt x="45493" y="93451"/>
                    </a:cubicBezTo>
                    <a:lnTo>
                      <a:pt x="53638" y="145384"/>
                    </a:lnTo>
                    <a:cubicBezTo>
                      <a:pt x="53653" y="145565"/>
                      <a:pt x="53533" y="145728"/>
                      <a:pt x="53354" y="145748"/>
                    </a:cubicBezTo>
                    <a:cubicBezTo>
                      <a:pt x="53279" y="145755"/>
                      <a:pt x="53220" y="145743"/>
                      <a:pt x="53160" y="145713"/>
                    </a:cubicBezTo>
                    <a:lnTo>
                      <a:pt x="7368" y="120576"/>
                    </a:lnTo>
                    <a:cubicBezTo>
                      <a:pt x="7279" y="120516"/>
                      <a:pt x="7159" y="120516"/>
                      <a:pt x="7070" y="120576"/>
                    </a:cubicBezTo>
                    <a:lnTo>
                      <a:pt x="6920" y="120576"/>
                    </a:lnTo>
                    <a:cubicBezTo>
                      <a:pt x="6771" y="120577"/>
                      <a:pt x="6651" y="120486"/>
                      <a:pt x="6606" y="120352"/>
                    </a:cubicBezTo>
                    <a:cubicBezTo>
                      <a:pt x="-6157" y="56821"/>
                      <a:pt x="2407" y="25661"/>
                      <a:pt x="8699" y="0"/>
                    </a:cubicBezTo>
                    <a:lnTo>
                      <a:pt x="8699" y="0"/>
                    </a:lnTo>
                    <a:lnTo>
                      <a:pt x="31116" y="47406"/>
                    </a:lnTo>
                    <a:lnTo>
                      <a:pt x="31116" y="47406"/>
                    </a:lnTo>
                    <a:lnTo>
                      <a:pt x="31430" y="48063"/>
                    </a:lnTo>
                    <a:cubicBezTo>
                      <a:pt x="31475" y="48157"/>
                      <a:pt x="31564" y="48225"/>
                      <a:pt x="31669" y="48243"/>
                    </a:cubicBezTo>
                    <a:lnTo>
                      <a:pt x="31669" y="48243"/>
                    </a:lnTo>
                    <a:lnTo>
                      <a:pt x="34209" y="48646"/>
                    </a:lnTo>
                    <a:lnTo>
                      <a:pt x="50455" y="51291"/>
                    </a:lnTo>
                    <a:lnTo>
                      <a:pt x="52547" y="51635"/>
                    </a:lnTo>
                    <a:lnTo>
                      <a:pt x="83020" y="56597"/>
                    </a:lnTo>
                    <a:cubicBezTo>
                      <a:pt x="83199" y="56570"/>
                      <a:pt x="83363" y="56694"/>
                      <a:pt x="83393" y="56873"/>
                    </a:cubicBezTo>
                    <a:cubicBezTo>
                      <a:pt x="83408" y="56967"/>
                      <a:pt x="83378" y="57063"/>
                      <a:pt x="83318" y="57135"/>
                    </a:cubicBezTo>
                    <a:close/>
                  </a:path>
                </a:pathLst>
              </a:custGeom>
              <a:solidFill>
                <a:srgbClr val="E84E1B">
                  <a:alpha val="15000"/>
                </a:srgbClr>
              </a:solidFill>
              <a:ln w="1492" cap="flat">
                <a:noFill/>
                <a:prstDash val="solid"/>
                <a:miter/>
              </a:ln>
            </p:spPr>
            <p:txBody>
              <a:bodyPr rtlCol="0" anchor="ctr"/>
              <a:lstStyle/>
              <a:p>
                <a:endParaRPr lang="en-IN"/>
              </a:p>
            </p:txBody>
          </p:sp>
          <p:sp>
            <p:nvSpPr>
              <p:cNvPr id="19" name="Freeform: Shape 18">
                <a:extLst>
                  <a:ext uri="{FF2B5EF4-FFF2-40B4-BE49-F238E27FC236}">
                    <a16:creationId xmlns:a16="http://schemas.microsoft.com/office/drawing/2014/main" id="{2A23B5AC-AF34-4CCC-B8FF-4EECE9ADBB93}"/>
                  </a:ext>
                </a:extLst>
              </p:cNvPr>
              <p:cNvSpPr/>
              <p:nvPr/>
            </p:nvSpPr>
            <p:spPr>
              <a:xfrm>
                <a:off x="8385284" y="4823875"/>
                <a:ext cx="150732" cy="145723"/>
              </a:xfrm>
              <a:custGeom>
                <a:avLst/>
                <a:gdLst>
                  <a:gd name="connsiteX0" fmla="*/ 150673 w 150732"/>
                  <a:gd name="connsiteY0" fmla="*/ 57105 h 145723"/>
                  <a:gd name="connsiteX1" fmla="*/ 141243 w 150732"/>
                  <a:gd name="connsiteY1" fmla="*/ 66072 h 145723"/>
                  <a:gd name="connsiteX2" fmla="*/ 138792 w 150732"/>
                  <a:gd name="connsiteY2" fmla="*/ 68418 h 145723"/>
                  <a:gd name="connsiteX3" fmla="*/ 112922 w 150732"/>
                  <a:gd name="connsiteY3" fmla="*/ 93137 h 145723"/>
                  <a:gd name="connsiteX4" fmla="*/ 112832 w 150732"/>
                  <a:gd name="connsiteY4" fmla="*/ 93421 h 145723"/>
                  <a:gd name="connsiteX5" fmla="*/ 120977 w 150732"/>
                  <a:gd name="connsiteY5" fmla="*/ 145354 h 145723"/>
                  <a:gd name="connsiteX6" fmla="*/ 120723 w 150732"/>
                  <a:gd name="connsiteY6" fmla="*/ 145719 h 145723"/>
                  <a:gd name="connsiteX7" fmla="*/ 120514 w 150732"/>
                  <a:gd name="connsiteY7" fmla="*/ 145683 h 145723"/>
                  <a:gd name="connsiteX8" fmla="*/ 74693 w 150732"/>
                  <a:gd name="connsiteY8" fmla="*/ 120546 h 145723"/>
                  <a:gd name="connsiteX9" fmla="*/ 74394 w 150732"/>
                  <a:gd name="connsiteY9" fmla="*/ 120546 h 145723"/>
                  <a:gd name="connsiteX10" fmla="*/ 74065 w 150732"/>
                  <a:gd name="connsiteY10" fmla="*/ 120710 h 145723"/>
                  <a:gd name="connsiteX11" fmla="*/ 28005 w 150732"/>
                  <a:gd name="connsiteY11" fmla="*/ 144249 h 145723"/>
                  <a:gd name="connsiteX12" fmla="*/ 27572 w 150732"/>
                  <a:gd name="connsiteY12" fmla="*/ 144135 h 145723"/>
                  <a:gd name="connsiteX13" fmla="*/ 27542 w 150732"/>
                  <a:gd name="connsiteY13" fmla="*/ 143905 h 145723"/>
                  <a:gd name="connsiteX14" fmla="*/ 37002 w 150732"/>
                  <a:gd name="connsiteY14" fmla="*/ 92270 h 145723"/>
                  <a:gd name="connsiteX15" fmla="*/ 36912 w 150732"/>
                  <a:gd name="connsiteY15" fmla="*/ 91971 h 145723"/>
                  <a:gd name="connsiteX16" fmla="*/ 88 w 150732"/>
                  <a:gd name="connsiteY16" fmla="*/ 54714 h 145723"/>
                  <a:gd name="connsiteX17" fmla="*/ 103 w 150732"/>
                  <a:gd name="connsiteY17" fmla="*/ 54249 h 145723"/>
                  <a:gd name="connsiteX18" fmla="*/ 282 w 150732"/>
                  <a:gd name="connsiteY18" fmla="*/ 54161 h 145723"/>
                  <a:gd name="connsiteX19" fmla="*/ 51887 w 150732"/>
                  <a:gd name="connsiteY19" fmla="*/ 47435 h 145723"/>
                  <a:gd name="connsiteX20" fmla="*/ 52141 w 150732"/>
                  <a:gd name="connsiteY20" fmla="*/ 47256 h 145723"/>
                  <a:gd name="connsiteX21" fmla="*/ 76053 w 150732"/>
                  <a:gd name="connsiteY21" fmla="*/ 0 h 145723"/>
                  <a:gd name="connsiteX22" fmla="*/ 76053 w 150732"/>
                  <a:gd name="connsiteY22" fmla="*/ 0 h 145723"/>
                  <a:gd name="connsiteX23" fmla="*/ 98470 w 150732"/>
                  <a:gd name="connsiteY23" fmla="*/ 47406 h 145723"/>
                  <a:gd name="connsiteX24" fmla="*/ 98470 w 150732"/>
                  <a:gd name="connsiteY24" fmla="*/ 47406 h 145723"/>
                  <a:gd name="connsiteX25" fmla="*/ 98784 w 150732"/>
                  <a:gd name="connsiteY25" fmla="*/ 48063 h 145723"/>
                  <a:gd name="connsiteX26" fmla="*/ 99023 w 150732"/>
                  <a:gd name="connsiteY26" fmla="*/ 48243 h 145723"/>
                  <a:gd name="connsiteX27" fmla="*/ 99023 w 150732"/>
                  <a:gd name="connsiteY27" fmla="*/ 48243 h 145723"/>
                  <a:gd name="connsiteX28" fmla="*/ 101579 w 150732"/>
                  <a:gd name="connsiteY28" fmla="*/ 48646 h 145723"/>
                  <a:gd name="connsiteX29" fmla="*/ 117824 w 150732"/>
                  <a:gd name="connsiteY29" fmla="*/ 51291 h 145723"/>
                  <a:gd name="connsiteX30" fmla="*/ 119916 w 150732"/>
                  <a:gd name="connsiteY30" fmla="*/ 51635 h 145723"/>
                  <a:gd name="connsiteX31" fmla="*/ 150374 w 150732"/>
                  <a:gd name="connsiteY31" fmla="*/ 56597 h 145723"/>
                  <a:gd name="connsiteX32" fmla="*/ 150733 w 150732"/>
                  <a:gd name="connsiteY32" fmla="*/ 56900 h 145723"/>
                  <a:gd name="connsiteX33" fmla="*/ 150673 w 150732"/>
                  <a:gd name="connsiteY33" fmla="*/ 57105 h 145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0732" h="145723">
                    <a:moveTo>
                      <a:pt x="150673" y="57105"/>
                    </a:moveTo>
                    <a:lnTo>
                      <a:pt x="141243" y="66072"/>
                    </a:lnTo>
                    <a:lnTo>
                      <a:pt x="138792" y="68418"/>
                    </a:lnTo>
                    <a:lnTo>
                      <a:pt x="112922" y="93137"/>
                    </a:lnTo>
                    <a:cubicBezTo>
                      <a:pt x="112847" y="93212"/>
                      <a:pt x="112817" y="93318"/>
                      <a:pt x="112832" y="93421"/>
                    </a:cubicBezTo>
                    <a:lnTo>
                      <a:pt x="120977" y="145354"/>
                    </a:lnTo>
                    <a:cubicBezTo>
                      <a:pt x="121007" y="145525"/>
                      <a:pt x="120888" y="145688"/>
                      <a:pt x="120723" y="145719"/>
                    </a:cubicBezTo>
                    <a:cubicBezTo>
                      <a:pt x="120649" y="145733"/>
                      <a:pt x="120574" y="145719"/>
                      <a:pt x="120514" y="145683"/>
                    </a:cubicBezTo>
                    <a:lnTo>
                      <a:pt x="74693" y="120546"/>
                    </a:lnTo>
                    <a:cubicBezTo>
                      <a:pt x="74603" y="120486"/>
                      <a:pt x="74484" y="120486"/>
                      <a:pt x="74394" y="120546"/>
                    </a:cubicBezTo>
                    <a:lnTo>
                      <a:pt x="74065" y="120710"/>
                    </a:lnTo>
                    <a:lnTo>
                      <a:pt x="28005" y="144249"/>
                    </a:lnTo>
                    <a:cubicBezTo>
                      <a:pt x="27856" y="144335"/>
                      <a:pt x="27661" y="144284"/>
                      <a:pt x="27572" y="144135"/>
                    </a:cubicBezTo>
                    <a:cubicBezTo>
                      <a:pt x="27542" y="144066"/>
                      <a:pt x="27527" y="143983"/>
                      <a:pt x="27542" y="143905"/>
                    </a:cubicBezTo>
                    <a:lnTo>
                      <a:pt x="37002" y="92270"/>
                    </a:lnTo>
                    <a:cubicBezTo>
                      <a:pt x="37017" y="92163"/>
                      <a:pt x="36987" y="92052"/>
                      <a:pt x="36912" y="91971"/>
                    </a:cubicBezTo>
                    <a:lnTo>
                      <a:pt x="88" y="54714"/>
                    </a:lnTo>
                    <a:cubicBezTo>
                      <a:pt x="-32" y="54582"/>
                      <a:pt x="-32" y="54374"/>
                      <a:pt x="103" y="54249"/>
                    </a:cubicBezTo>
                    <a:cubicBezTo>
                      <a:pt x="148" y="54201"/>
                      <a:pt x="208" y="54170"/>
                      <a:pt x="282" y="54161"/>
                    </a:cubicBezTo>
                    <a:lnTo>
                      <a:pt x="51887" y="47435"/>
                    </a:lnTo>
                    <a:cubicBezTo>
                      <a:pt x="51992" y="47413"/>
                      <a:pt x="52081" y="47349"/>
                      <a:pt x="52141" y="47256"/>
                    </a:cubicBezTo>
                    <a:lnTo>
                      <a:pt x="76053" y="0"/>
                    </a:lnTo>
                    <a:lnTo>
                      <a:pt x="76053" y="0"/>
                    </a:lnTo>
                    <a:lnTo>
                      <a:pt x="98470" y="47406"/>
                    </a:lnTo>
                    <a:lnTo>
                      <a:pt x="98470" y="47406"/>
                    </a:lnTo>
                    <a:lnTo>
                      <a:pt x="98784" y="48063"/>
                    </a:lnTo>
                    <a:cubicBezTo>
                      <a:pt x="98829" y="48157"/>
                      <a:pt x="98919" y="48225"/>
                      <a:pt x="99023" y="48243"/>
                    </a:cubicBezTo>
                    <a:lnTo>
                      <a:pt x="99023" y="48243"/>
                    </a:lnTo>
                    <a:lnTo>
                      <a:pt x="101579" y="48646"/>
                    </a:lnTo>
                    <a:lnTo>
                      <a:pt x="117824" y="51291"/>
                    </a:lnTo>
                    <a:lnTo>
                      <a:pt x="119916" y="51635"/>
                    </a:lnTo>
                    <a:lnTo>
                      <a:pt x="150374" y="56597"/>
                    </a:lnTo>
                    <a:cubicBezTo>
                      <a:pt x="150553" y="56583"/>
                      <a:pt x="150718" y="56719"/>
                      <a:pt x="150733" y="56900"/>
                    </a:cubicBezTo>
                    <a:cubicBezTo>
                      <a:pt x="150733" y="56973"/>
                      <a:pt x="150718" y="57045"/>
                      <a:pt x="150673" y="57105"/>
                    </a:cubicBezTo>
                    <a:close/>
                  </a:path>
                </a:pathLst>
              </a:custGeom>
              <a:solidFill>
                <a:srgbClr val="FFAE00"/>
              </a:solidFill>
              <a:ln w="1492" cap="flat">
                <a:noFill/>
                <a:prstDash val="solid"/>
                <a:miter/>
              </a:ln>
            </p:spPr>
            <p:txBody>
              <a:bodyPr rtlCol="0" anchor="ctr"/>
              <a:lstStyle/>
              <a:p>
                <a:endParaRPr lang="en-IN"/>
              </a:p>
            </p:txBody>
          </p:sp>
          <p:sp>
            <p:nvSpPr>
              <p:cNvPr id="20" name="Freeform: Shape 19">
                <a:extLst>
                  <a:ext uri="{FF2B5EF4-FFF2-40B4-BE49-F238E27FC236}">
                    <a16:creationId xmlns:a16="http://schemas.microsoft.com/office/drawing/2014/main" id="{27383E30-712D-4CF9-82FF-1555BD02679A}"/>
                  </a:ext>
                </a:extLst>
              </p:cNvPr>
              <p:cNvSpPr/>
              <p:nvPr/>
            </p:nvSpPr>
            <p:spPr>
              <a:xfrm>
                <a:off x="8385394" y="4824473"/>
                <a:ext cx="150730" cy="145061"/>
              </a:xfrm>
              <a:custGeom>
                <a:avLst/>
                <a:gdLst>
                  <a:gd name="connsiteX0" fmla="*/ 150533 w 150730"/>
                  <a:gd name="connsiteY0" fmla="*/ 56746 h 145061"/>
                  <a:gd name="connsiteX1" fmla="*/ 114665 w 150730"/>
                  <a:gd name="connsiteY1" fmla="*/ 93839 h 145061"/>
                  <a:gd name="connsiteX2" fmla="*/ 114576 w 150730"/>
                  <a:gd name="connsiteY2" fmla="*/ 94123 h 145061"/>
                  <a:gd name="connsiteX3" fmla="*/ 120703 w 150730"/>
                  <a:gd name="connsiteY3" fmla="*/ 144697 h 145061"/>
                  <a:gd name="connsiteX4" fmla="*/ 120419 w 150730"/>
                  <a:gd name="connsiteY4" fmla="*/ 145060 h 145061"/>
                  <a:gd name="connsiteX5" fmla="*/ 120225 w 150730"/>
                  <a:gd name="connsiteY5" fmla="*/ 145026 h 145061"/>
                  <a:gd name="connsiteX6" fmla="*/ 74942 w 150730"/>
                  <a:gd name="connsiteY6" fmla="*/ 122728 h 145061"/>
                  <a:gd name="connsiteX7" fmla="*/ 74643 w 150730"/>
                  <a:gd name="connsiteY7" fmla="*/ 122728 h 145061"/>
                  <a:gd name="connsiteX8" fmla="*/ 74299 w 150730"/>
                  <a:gd name="connsiteY8" fmla="*/ 122907 h 145061"/>
                  <a:gd name="connsiteX9" fmla="*/ 28299 w 150730"/>
                  <a:gd name="connsiteY9" fmla="*/ 143830 h 145061"/>
                  <a:gd name="connsiteX10" fmla="*/ 27865 w 150730"/>
                  <a:gd name="connsiteY10" fmla="*/ 143717 h 145061"/>
                  <a:gd name="connsiteX11" fmla="*/ 27835 w 150730"/>
                  <a:gd name="connsiteY11" fmla="*/ 143486 h 145061"/>
                  <a:gd name="connsiteX12" fmla="*/ 38700 w 150730"/>
                  <a:gd name="connsiteY12" fmla="*/ 94467 h 145061"/>
                  <a:gd name="connsiteX13" fmla="*/ 38058 w 150730"/>
                  <a:gd name="connsiteY13" fmla="*/ 94617 h 145061"/>
                  <a:gd name="connsiteX14" fmla="*/ 98 w 150730"/>
                  <a:gd name="connsiteY14" fmla="*/ 54265 h 145061"/>
                  <a:gd name="connsiteX15" fmla="*/ 83 w 150730"/>
                  <a:gd name="connsiteY15" fmla="*/ 53821 h 145061"/>
                  <a:gd name="connsiteX16" fmla="*/ 277 w 150730"/>
                  <a:gd name="connsiteY16" fmla="*/ 53727 h 145061"/>
                  <a:gd name="connsiteX17" fmla="*/ 53585 w 150730"/>
                  <a:gd name="connsiteY17" fmla="*/ 49573 h 145061"/>
                  <a:gd name="connsiteX18" fmla="*/ 53825 w 150730"/>
                  <a:gd name="connsiteY18" fmla="*/ 49393 h 145061"/>
                  <a:gd name="connsiteX19" fmla="*/ 76152 w 150730"/>
                  <a:gd name="connsiteY19" fmla="*/ 75 h 145061"/>
                  <a:gd name="connsiteX20" fmla="*/ 76152 w 150730"/>
                  <a:gd name="connsiteY20" fmla="*/ 0 h 145061"/>
                  <a:gd name="connsiteX21" fmla="*/ 100512 w 150730"/>
                  <a:gd name="connsiteY21" fmla="*/ 48721 h 145061"/>
                  <a:gd name="connsiteX22" fmla="*/ 100841 w 150730"/>
                  <a:gd name="connsiteY22" fmla="*/ 49274 h 145061"/>
                  <a:gd name="connsiteX23" fmla="*/ 100841 w 150730"/>
                  <a:gd name="connsiteY23" fmla="*/ 49274 h 145061"/>
                  <a:gd name="connsiteX24" fmla="*/ 100408 w 150730"/>
                  <a:gd name="connsiteY24" fmla="*/ 50126 h 145061"/>
                  <a:gd name="connsiteX25" fmla="*/ 100647 w 150730"/>
                  <a:gd name="connsiteY25" fmla="*/ 50305 h 145061"/>
                  <a:gd name="connsiteX26" fmla="*/ 100647 w 150730"/>
                  <a:gd name="connsiteY26" fmla="*/ 50305 h 145061"/>
                  <a:gd name="connsiteX27" fmla="*/ 103203 w 150730"/>
                  <a:gd name="connsiteY27" fmla="*/ 50708 h 145061"/>
                  <a:gd name="connsiteX28" fmla="*/ 119433 w 150730"/>
                  <a:gd name="connsiteY28" fmla="*/ 53369 h 145061"/>
                  <a:gd name="connsiteX29" fmla="*/ 121525 w 150730"/>
                  <a:gd name="connsiteY29" fmla="*/ 53697 h 145061"/>
                  <a:gd name="connsiteX30" fmla="*/ 150174 w 150730"/>
                  <a:gd name="connsiteY30" fmla="*/ 56089 h 145061"/>
                  <a:gd name="connsiteX31" fmla="*/ 150683 w 150730"/>
                  <a:gd name="connsiteY31" fmla="*/ 56238 h 145061"/>
                  <a:gd name="connsiteX32" fmla="*/ 150533 w 150730"/>
                  <a:gd name="connsiteY32" fmla="*/ 56746 h 145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0730" h="145061">
                    <a:moveTo>
                      <a:pt x="150533" y="56746"/>
                    </a:moveTo>
                    <a:lnTo>
                      <a:pt x="114665" y="93839"/>
                    </a:lnTo>
                    <a:cubicBezTo>
                      <a:pt x="114591" y="93914"/>
                      <a:pt x="114561" y="94020"/>
                      <a:pt x="114576" y="94123"/>
                    </a:cubicBezTo>
                    <a:lnTo>
                      <a:pt x="120703" y="144697"/>
                    </a:lnTo>
                    <a:cubicBezTo>
                      <a:pt x="120718" y="144878"/>
                      <a:pt x="120599" y="145041"/>
                      <a:pt x="120419" y="145060"/>
                    </a:cubicBezTo>
                    <a:cubicBezTo>
                      <a:pt x="120344" y="145068"/>
                      <a:pt x="120285" y="145056"/>
                      <a:pt x="120225" y="145026"/>
                    </a:cubicBezTo>
                    <a:lnTo>
                      <a:pt x="74942" y="122728"/>
                    </a:lnTo>
                    <a:cubicBezTo>
                      <a:pt x="74852" y="122674"/>
                      <a:pt x="74733" y="122674"/>
                      <a:pt x="74643" y="122728"/>
                    </a:cubicBezTo>
                    <a:lnTo>
                      <a:pt x="74299" y="122907"/>
                    </a:lnTo>
                    <a:lnTo>
                      <a:pt x="28299" y="143830"/>
                    </a:lnTo>
                    <a:cubicBezTo>
                      <a:pt x="28149" y="143917"/>
                      <a:pt x="27955" y="143866"/>
                      <a:pt x="27865" y="143717"/>
                    </a:cubicBezTo>
                    <a:cubicBezTo>
                      <a:pt x="27835" y="143648"/>
                      <a:pt x="27820" y="143564"/>
                      <a:pt x="27835" y="143486"/>
                    </a:cubicBezTo>
                    <a:lnTo>
                      <a:pt x="38700" y="94467"/>
                    </a:lnTo>
                    <a:cubicBezTo>
                      <a:pt x="38700" y="94362"/>
                      <a:pt x="38132" y="94691"/>
                      <a:pt x="38058" y="94617"/>
                    </a:cubicBezTo>
                    <a:lnTo>
                      <a:pt x="98" y="54265"/>
                    </a:lnTo>
                    <a:cubicBezTo>
                      <a:pt x="-22" y="54146"/>
                      <a:pt x="-37" y="53947"/>
                      <a:pt x="83" y="53821"/>
                    </a:cubicBezTo>
                    <a:cubicBezTo>
                      <a:pt x="142" y="53769"/>
                      <a:pt x="202" y="53736"/>
                      <a:pt x="277" y="53727"/>
                    </a:cubicBezTo>
                    <a:lnTo>
                      <a:pt x="53585" y="49573"/>
                    </a:lnTo>
                    <a:cubicBezTo>
                      <a:pt x="53690" y="49555"/>
                      <a:pt x="53780" y="49487"/>
                      <a:pt x="53825" y="49393"/>
                    </a:cubicBezTo>
                    <a:lnTo>
                      <a:pt x="76152" y="75"/>
                    </a:lnTo>
                    <a:lnTo>
                      <a:pt x="76152" y="0"/>
                    </a:lnTo>
                    <a:lnTo>
                      <a:pt x="100512" y="48721"/>
                    </a:lnTo>
                    <a:cubicBezTo>
                      <a:pt x="100512" y="48721"/>
                      <a:pt x="100662" y="49333"/>
                      <a:pt x="100841" y="49274"/>
                    </a:cubicBezTo>
                    <a:cubicBezTo>
                      <a:pt x="101021" y="49214"/>
                      <a:pt x="100841" y="49274"/>
                      <a:pt x="100841" y="49274"/>
                    </a:cubicBezTo>
                    <a:lnTo>
                      <a:pt x="100408" y="50126"/>
                    </a:lnTo>
                    <a:cubicBezTo>
                      <a:pt x="100453" y="50220"/>
                      <a:pt x="100542" y="50287"/>
                      <a:pt x="100647" y="50305"/>
                    </a:cubicBezTo>
                    <a:lnTo>
                      <a:pt x="100647" y="50305"/>
                    </a:lnTo>
                    <a:lnTo>
                      <a:pt x="103203" y="50708"/>
                    </a:lnTo>
                    <a:lnTo>
                      <a:pt x="119433" y="53369"/>
                    </a:lnTo>
                    <a:lnTo>
                      <a:pt x="121525" y="53697"/>
                    </a:lnTo>
                    <a:lnTo>
                      <a:pt x="150174" y="56089"/>
                    </a:lnTo>
                    <a:cubicBezTo>
                      <a:pt x="150354" y="55990"/>
                      <a:pt x="150578" y="56057"/>
                      <a:pt x="150683" y="56238"/>
                    </a:cubicBezTo>
                    <a:cubicBezTo>
                      <a:pt x="150787" y="56419"/>
                      <a:pt x="150712" y="56647"/>
                      <a:pt x="150533" y="56746"/>
                    </a:cubicBezTo>
                    <a:close/>
                  </a:path>
                </a:pathLst>
              </a:custGeom>
              <a:solidFill>
                <a:srgbClr val="E08A00"/>
              </a:solidFill>
              <a:ln w="1492" cap="flat">
                <a:noFill/>
                <a:prstDash val="solid"/>
                <a:miter/>
              </a:ln>
            </p:spPr>
            <p:txBody>
              <a:bodyPr rtlCol="0" anchor="ctr"/>
              <a:lstStyle/>
              <a:p>
                <a:endParaRPr lang="en-IN"/>
              </a:p>
            </p:txBody>
          </p:sp>
          <p:sp>
            <p:nvSpPr>
              <p:cNvPr id="21" name="Freeform: Shape 20">
                <a:extLst>
                  <a:ext uri="{FF2B5EF4-FFF2-40B4-BE49-F238E27FC236}">
                    <a16:creationId xmlns:a16="http://schemas.microsoft.com/office/drawing/2014/main" id="{382CE11F-F50A-4261-86DA-106CC0061AD6}"/>
                  </a:ext>
                </a:extLst>
              </p:cNvPr>
              <p:cNvSpPr/>
              <p:nvPr/>
            </p:nvSpPr>
            <p:spPr>
              <a:xfrm>
                <a:off x="8385284" y="4823875"/>
                <a:ext cx="150732" cy="145723"/>
              </a:xfrm>
              <a:custGeom>
                <a:avLst/>
                <a:gdLst>
                  <a:gd name="connsiteX0" fmla="*/ 150673 w 150732"/>
                  <a:gd name="connsiteY0" fmla="*/ 57105 h 145723"/>
                  <a:gd name="connsiteX1" fmla="*/ 141243 w 150732"/>
                  <a:gd name="connsiteY1" fmla="*/ 66072 h 145723"/>
                  <a:gd name="connsiteX2" fmla="*/ 138792 w 150732"/>
                  <a:gd name="connsiteY2" fmla="*/ 68418 h 145723"/>
                  <a:gd name="connsiteX3" fmla="*/ 112922 w 150732"/>
                  <a:gd name="connsiteY3" fmla="*/ 93137 h 145723"/>
                  <a:gd name="connsiteX4" fmla="*/ 112832 w 150732"/>
                  <a:gd name="connsiteY4" fmla="*/ 93421 h 145723"/>
                  <a:gd name="connsiteX5" fmla="*/ 120977 w 150732"/>
                  <a:gd name="connsiteY5" fmla="*/ 145354 h 145723"/>
                  <a:gd name="connsiteX6" fmla="*/ 120723 w 150732"/>
                  <a:gd name="connsiteY6" fmla="*/ 145719 h 145723"/>
                  <a:gd name="connsiteX7" fmla="*/ 120514 w 150732"/>
                  <a:gd name="connsiteY7" fmla="*/ 145683 h 145723"/>
                  <a:gd name="connsiteX8" fmla="*/ 74693 w 150732"/>
                  <a:gd name="connsiteY8" fmla="*/ 120546 h 145723"/>
                  <a:gd name="connsiteX9" fmla="*/ 74394 w 150732"/>
                  <a:gd name="connsiteY9" fmla="*/ 120546 h 145723"/>
                  <a:gd name="connsiteX10" fmla="*/ 74065 w 150732"/>
                  <a:gd name="connsiteY10" fmla="*/ 120710 h 145723"/>
                  <a:gd name="connsiteX11" fmla="*/ 28005 w 150732"/>
                  <a:gd name="connsiteY11" fmla="*/ 144249 h 145723"/>
                  <a:gd name="connsiteX12" fmla="*/ 27572 w 150732"/>
                  <a:gd name="connsiteY12" fmla="*/ 144135 h 145723"/>
                  <a:gd name="connsiteX13" fmla="*/ 27542 w 150732"/>
                  <a:gd name="connsiteY13" fmla="*/ 143905 h 145723"/>
                  <a:gd name="connsiteX14" fmla="*/ 37002 w 150732"/>
                  <a:gd name="connsiteY14" fmla="*/ 92270 h 145723"/>
                  <a:gd name="connsiteX15" fmla="*/ 36912 w 150732"/>
                  <a:gd name="connsiteY15" fmla="*/ 91971 h 145723"/>
                  <a:gd name="connsiteX16" fmla="*/ 88 w 150732"/>
                  <a:gd name="connsiteY16" fmla="*/ 54714 h 145723"/>
                  <a:gd name="connsiteX17" fmla="*/ 103 w 150732"/>
                  <a:gd name="connsiteY17" fmla="*/ 54249 h 145723"/>
                  <a:gd name="connsiteX18" fmla="*/ 282 w 150732"/>
                  <a:gd name="connsiteY18" fmla="*/ 54161 h 145723"/>
                  <a:gd name="connsiteX19" fmla="*/ 51887 w 150732"/>
                  <a:gd name="connsiteY19" fmla="*/ 47435 h 145723"/>
                  <a:gd name="connsiteX20" fmla="*/ 52141 w 150732"/>
                  <a:gd name="connsiteY20" fmla="*/ 47256 h 145723"/>
                  <a:gd name="connsiteX21" fmla="*/ 76053 w 150732"/>
                  <a:gd name="connsiteY21" fmla="*/ 0 h 145723"/>
                  <a:gd name="connsiteX22" fmla="*/ 76053 w 150732"/>
                  <a:gd name="connsiteY22" fmla="*/ 0 h 145723"/>
                  <a:gd name="connsiteX23" fmla="*/ 98470 w 150732"/>
                  <a:gd name="connsiteY23" fmla="*/ 47406 h 145723"/>
                  <a:gd name="connsiteX24" fmla="*/ 98470 w 150732"/>
                  <a:gd name="connsiteY24" fmla="*/ 47406 h 145723"/>
                  <a:gd name="connsiteX25" fmla="*/ 98784 w 150732"/>
                  <a:gd name="connsiteY25" fmla="*/ 48063 h 145723"/>
                  <a:gd name="connsiteX26" fmla="*/ 99023 w 150732"/>
                  <a:gd name="connsiteY26" fmla="*/ 48243 h 145723"/>
                  <a:gd name="connsiteX27" fmla="*/ 99023 w 150732"/>
                  <a:gd name="connsiteY27" fmla="*/ 48243 h 145723"/>
                  <a:gd name="connsiteX28" fmla="*/ 101579 w 150732"/>
                  <a:gd name="connsiteY28" fmla="*/ 48646 h 145723"/>
                  <a:gd name="connsiteX29" fmla="*/ 117824 w 150732"/>
                  <a:gd name="connsiteY29" fmla="*/ 51291 h 145723"/>
                  <a:gd name="connsiteX30" fmla="*/ 119916 w 150732"/>
                  <a:gd name="connsiteY30" fmla="*/ 51635 h 145723"/>
                  <a:gd name="connsiteX31" fmla="*/ 150374 w 150732"/>
                  <a:gd name="connsiteY31" fmla="*/ 56597 h 145723"/>
                  <a:gd name="connsiteX32" fmla="*/ 150733 w 150732"/>
                  <a:gd name="connsiteY32" fmla="*/ 56900 h 145723"/>
                  <a:gd name="connsiteX33" fmla="*/ 150673 w 150732"/>
                  <a:gd name="connsiteY33" fmla="*/ 57105 h 145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0732" h="145723">
                    <a:moveTo>
                      <a:pt x="150673" y="57105"/>
                    </a:moveTo>
                    <a:lnTo>
                      <a:pt x="141243" y="66072"/>
                    </a:lnTo>
                    <a:lnTo>
                      <a:pt x="138792" y="68418"/>
                    </a:lnTo>
                    <a:lnTo>
                      <a:pt x="112922" y="93137"/>
                    </a:lnTo>
                    <a:cubicBezTo>
                      <a:pt x="112847" y="93212"/>
                      <a:pt x="112817" y="93318"/>
                      <a:pt x="112832" y="93421"/>
                    </a:cubicBezTo>
                    <a:lnTo>
                      <a:pt x="120977" y="145354"/>
                    </a:lnTo>
                    <a:cubicBezTo>
                      <a:pt x="121007" y="145525"/>
                      <a:pt x="120888" y="145688"/>
                      <a:pt x="120723" y="145719"/>
                    </a:cubicBezTo>
                    <a:cubicBezTo>
                      <a:pt x="120649" y="145733"/>
                      <a:pt x="120574" y="145719"/>
                      <a:pt x="120514" y="145683"/>
                    </a:cubicBezTo>
                    <a:lnTo>
                      <a:pt x="74693" y="120546"/>
                    </a:lnTo>
                    <a:cubicBezTo>
                      <a:pt x="74603" y="120486"/>
                      <a:pt x="74484" y="120486"/>
                      <a:pt x="74394" y="120546"/>
                    </a:cubicBezTo>
                    <a:lnTo>
                      <a:pt x="74065" y="120710"/>
                    </a:lnTo>
                    <a:lnTo>
                      <a:pt x="28005" y="144249"/>
                    </a:lnTo>
                    <a:cubicBezTo>
                      <a:pt x="27856" y="144335"/>
                      <a:pt x="27661" y="144284"/>
                      <a:pt x="27572" y="144135"/>
                    </a:cubicBezTo>
                    <a:cubicBezTo>
                      <a:pt x="27542" y="144066"/>
                      <a:pt x="27527" y="143983"/>
                      <a:pt x="27542" y="143905"/>
                    </a:cubicBezTo>
                    <a:lnTo>
                      <a:pt x="37002" y="92270"/>
                    </a:lnTo>
                    <a:cubicBezTo>
                      <a:pt x="37017" y="92163"/>
                      <a:pt x="36987" y="92052"/>
                      <a:pt x="36912" y="91971"/>
                    </a:cubicBezTo>
                    <a:lnTo>
                      <a:pt x="88" y="54714"/>
                    </a:lnTo>
                    <a:cubicBezTo>
                      <a:pt x="-32" y="54582"/>
                      <a:pt x="-32" y="54374"/>
                      <a:pt x="103" y="54249"/>
                    </a:cubicBezTo>
                    <a:cubicBezTo>
                      <a:pt x="148" y="54201"/>
                      <a:pt x="208" y="54170"/>
                      <a:pt x="282" y="54161"/>
                    </a:cubicBezTo>
                    <a:lnTo>
                      <a:pt x="51887" y="47435"/>
                    </a:lnTo>
                    <a:cubicBezTo>
                      <a:pt x="51992" y="47413"/>
                      <a:pt x="52081" y="47349"/>
                      <a:pt x="52141" y="47256"/>
                    </a:cubicBezTo>
                    <a:lnTo>
                      <a:pt x="76053" y="0"/>
                    </a:lnTo>
                    <a:lnTo>
                      <a:pt x="76053" y="0"/>
                    </a:lnTo>
                    <a:lnTo>
                      <a:pt x="98470" y="47406"/>
                    </a:lnTo>
                    <a:lnTo>
                      <a:pt x="98470" y="47406"/>
                    </a:lnTo>
                    <a:lnTo>
                      <a:pt x="98784" y="48063"/>
                    </a:lnTo>
                    <a:cubicBezTo>
                      <a:pt x="98829" y="48157"/>
                      <a:pt x="98919" y="48225"/>
                      <a:pt x="99023" y="48243"/>
                    </a:cubicBezTo>
                    <a:lnTo>
                      <a:pt x="99023" y="48243"/>
                    </a:lnTo>
                    <a:lnTo>
                      <a:pt x="101579" y="48646"/>
                    </a:lnTo>
                    <a:lnTo>
                      <a:pt x="117824" y="51291"/>
                    </a:lnTo>
                    <a:lnTo>
                      <a:pt x="119916" y="51635"/>
                    </a:lnTo>
                    <a:lnTo>
                      <a:pt x="150374" y="56597"/>
                    </a:lnTo>
                    <a:cubicBezTo>
                      <a:pt x="150553" y="56583"/>
                      <a:pt x="150718" y="56719"/>
                      <a:pt x="150733" y="56900"/>
                    </a:cubicBezTo>
                    <a:cubicBezTo>
                      <a:pt x="150733" y="56973"/>
                      <a:pt x="150718" y="57045"/>
                      <a:pt x="150673" y="57105"/>
                    </a:cubicBezTo>
                    <a:close/>
                  </a:path>
                </a:pathLst>
              </a:custGeom>
              <a:solidFill>
                <a:srgbClr val="F4AD00"/>
              </a:solidFill>
              <a:ln w="1492" cap="flat">
                <a:noFill/>
                <a:prstDash val="solid"/>
                <a:miter/>
              </a:ln>
            </p:spPr>
            <p:txBody>
              <a:bodyPr rtlCol="0" anchor="ctr"/>
              <a:lstStyle/>
              <a:p>
                <a:endParaRPr lang="en-IN"/>
              </a:p>
            </p:txBody>
          </p:sp>
          <p:sp>
            <p:nvSpPr>
              <p:cNvPr id="22" name="Freeform: Shape 21">
                <a:extLst>
                  <a:ext uri="{FF2B5EF4-FFF2-40B4-BE49-F238E27FC236}">
                    <a16:creationId xmlns:a16="http://schemas.microsoft.com/office/drawing/2014/main" id="{7A4ECDBC-E444-4872-A4D2-3C822F3FAC36}"/>
                  </a:ext>
                </a:extLst>
              </p:cNvPr>
              <p:cNvSpPr/>
              <p:nvPr/>
            </p:nvSpPr>
            <p:spPr>
              <a:xfrm>
                <a:off x="8452616" y="4823845"/>
                <a:ext cx="83426" cy="145753"/>
              </a:xfrm>
              <a:custGeom>
                <a:avLst/>
                <a:gdLst>
                  <a:gd name="connsiteX0" fmla="*/ 83341 w 83426"/>
                  <a:gd name="connsiteY0" fmla="*/ 57135 h 145753"/>
                  <a:gd name="connsiteX1" fmla="*/ 73911 w 83426"/>
                  <a:gd name="connsiteY1" fmla="*/ 66102 h 145753"/>
                  <a:gd name="connsiteX2" fmla="*/ 71460 w 83426"/>
                  <a:gd name="connsiteY2" fmla="*/ 68448 h 145753"/>
                  <a:gd name="connsiteX3" fmla="*/ 45590 w 83426"/>
                  <a:gd name="connsiteY3" fmla="*/ 93167 h 145753"/>
                  <a:gd name="connsiteX4" fmla="*/ 45500 w 83426"/>
                  <a:gd name="connsiteY4" fmla="*/ 93451 h 145753"/>
                  <a:gd name="connsiteX5" fmla="*/ 53645 w 83426"/>
                  <a:gd name="connsiteY5" fmla="*/ 145384 h 145753"/>
                  <a:gd name="connsiteX6" fmla="*/ 53391 w 83426"/>
                  <a:gd name="connsiteY6" fmla="*/ 145749 h 145753"/>
                  <a:gd name="connsiteX7" fmla="*/ 53182 w 83426"/>
                  <a:gd name="connsiteY7" fmla="*/ 145713 h 145753"/>
                  <a:gd name="connsiteX8" fmla="*/ 7361 w 83426"/>
                  <a:gd name="connsiteY8" fmla="*/ 120576 h 145753"/>
                  <a:gd name="connsiteX9" fmla="*/ 7062 w 83426"/>
                  <a:gd name="connsiteY9" fmla="*/ 120576 h 145753"/>
                  <a:gd name="connsiteX10" fmla="*/ 6913 w 83426"/>
                  <a:gd name="connsiteY10" fmla="*/ 120576 h 145753"/>
                  <a:gd name="connsiteX11" fmla="*/ 6614 w 83426"/>
                  <a:gd name="connsiteY11" fmla="*/ 120352 h 145753"/>
                  <a:gd name="connsiteX12" fmla="*/ 8691 w 83426"/>
                  <a:gd name="connsiteY12" fmla="*/ 0 h 145753"/>
                  <a:gd name="connsiteX13" fmla="*/ 8691 w 83426"/>
                  <a:gd name="connsiteY13" fmla="*/ 0 h 145753"/>
                  <a:gd name="connsiteX14" fmla="*/ 31108 w 83426"/>
                  <a:gd name="connsiteY14" fmla="*/ 47406 h 145753"/>
                  <a:gd name="connsiteX15" fmla="*/ 31108 w 83426"/>
                  <a:gd name="connsiteY15" fmla="*/ 47406 h 145753"/>
                  <a:gd name="connsiteX16" fmla="*/ 31422 w 83426"/>
                  <a:gd name="connsiteY16" fmla="*/ 48063 h 145753"/>
                  <a:gd name="connsiteX17" fmla="*/ 31661 w 83426"/>
                  <a:gd name="connsiteY17" fmla="*/ 48243 h 145753"/>
                  <a:gd name="connsiteX18" fmla="*/ 31661 w 83426"/>
                  <a:gd name="connsiteY18" fmla="*/ 48243 h 145753"/>
                  <a:gd name="connsiteX19" fmla="*/ 34217 w 83426"/>
                  <a:gd name="connsiteY19" fmla="*/ 48646 h 145753"/>
                  <a:gd name="connsiteX20" fmla="*/ 50462 w 83426"/>
                  <a:gd name="connsiteY20" fmla="*/ 51291 h 145753"/>
                  <a:gd name="connsiteX21" fmla="*/ 52554 w 83426"/>
                  <a:gd name="connsiteY21" fmla="*/ 51635 h 145753"/>
                  <a:gd name="connsiteX22" fmla="*/ 83012 w 83426"/>
                  <a:gd name="connsiteY22" fmla="*/ 56597 h 145753"/>
                  <a:gd name="connsiteX23" fmla="*/ 83416 w 83426"/>
                  <a:gd name="connsiteY23" fmla="*/ 56830 h 145753"/>
                  <a:gd name="connsiteX24" fmla="*/ 83341 w 83426"/>
                  <a:gd name="connsiteY24" fmla="*/ 57135 h 14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3426" h="145753">
                    <a:moveTo>
                      <a:pt x="83341" y="57135"/>
                    </a:moveTo>
                    <a:lnTo>
                      <a:pt x="73911" y="66102"/>
                    </a:lnTo>
                    <a:lnTo>
                      <a:pt x="71460" y="68448"/>
                    </a:lnTo>
                    <a:lnTo>
                      <a:pt x="45590" y="93167"/>
                    </a:lnTo>
                    <a:cubicBezTo>
                      <a:pt x="45515" y="93242"/>
                      <a:pt x="45485" y="93348"/>
                      <a:pt x="45500" y="93451"/>
                    </a:cubicBezTo>
                    <a:lnTo>
                      <a:pt x="53645" y="145384"/>
                    </a:lnTo>
                    <a:cubicBezTo>
                      <a:pt x="53675" y="145555"/>
                      <a:pt x="53556" y="145718"/>
                      <a:pt x="53391" y="145749"/>
                    </a:cubicBezTo>
                    <a:cubicBezTo>
                      <a:pt x="53317" y="145762"/>
                      <a:pt x="53242" y="145749"/>
                      <a:pt x="53182" y="145713"/>
                    </a:cubicBezTo>
                    <a:lnTo>
                      <a:pt x="7361" y="120576"/>
                    </a:lnTo>
                    <a:cubicBezTo>
                      <a:pt x="7271" y="120516"/>
                      <a:pt x="7152" y="120516"/>
                      <a:pt x="7062" y="120576"/>
                    </a:cubicBezTo>
                    <a:lnTo>
                      <a:pt x="6913" y="120576"/>
                    </a:lnTo>
                    <a:cubicBezTo>
                      <a:pt x="6778" y="120580"/>
                      <a:pt x="6644" y="120488"/>
                      <a:pt x="6614" y="120352"/>
                    </a:cubicBezTo>
                    <a:cubicBezTo>
                      <a:pt x="-6164" y="56821"/>
                      <a:pt x="2414" y="25661"/>
                      <a:pt x="8691" y="0"/>
                    </a:cubicBezTo>
                    <a:lnTo>
                      <a:pt x="8691" y="0"/>
                    </a:lnTo>
                    <a:lnTo>
                      <a:pt x="31108" y="47406"/>
                    </a:lnTo>
                    <a:lnTo>
                      <a:pt x="31108" y="47406"/>
                    </a:lnTo>
                    <a:lnTo>
                      <a:pt x="31422" y="48063"/>
                    </a:lnTo>
                    <a:cubicBezTo>
                      <a:pt x="31467" y="48157"/>
                      <a:pt x="31557" y="48225"/>
                      <a:pt x="31661" y="48243"/>
                    </a:cubicBezTo>
                    <a:lnTo>
                      <a:pt x="31661" y="48243"/>
                    </a:lnTo>
                    <a:lnTo>
                      <a:pt x="34217" y="48646"/>
                    </a:lnTo>
                    <a:lnTo>
                      <a:pt x="50462" y="51291"/>
                    </a:lnTo>
                    <a:lnTo>
                      <a:pt x="52554" y="51635"/>
                    </a:lnTo>
                    <a:lnTo>
                      <a:pt x="83012" y="56597"/>
                    </a:lnTo>
                    <a:cubicBezTo>
                      <a:pt x="83191" y="56550"/>
                      <a:pt x="83371" y="56653"/>
                      <a:pt x="83416" y="56830"/>
                    </a:cubicBezTo>
                    <a:cubicBezTo>
                      <a:pt x="83446" y="56937"/>
                      <a:pt x="83416" y="57053"/>
                      <a:pt x="83341" y="57135"/>
                    </a:cubicBezTo>
                    <a:close/>
                  </a:path>
                </a:pathLst>
              </a:custGeom>
              <a:solidFill>
                <a:srgbClr val="E84E1B">
                  <a:alpha val="15000"/>
                </a:srgbClr>
              </a:solidFill>
              <a:ln w="1492" cap="flat">
                <a:noFill/>
                <a:prstDash val="solid"/>
                <a:miter/>
              </a:ln>
            </p:spPr>
            <p:txBody>
              <a:bodyPr rtlCol="0" anchor="ctr"/>
              <a:lstStyle/>
              <a:p>
                <a:endParaRPr lang="en-IN"/>
              </a:p>
            </p:txBody>
          </p:sp>
          <p:sp>
            <p:nvSpPr>
              <p:cNvPr id="23" name="Freeform: Shape 22">
                <a:extLst>
                  <a:ext uri="{FF2B5EF4-FFF2-40B4-BE49-F238E27FC236}">
                    <a16:creationId xmlns:a16="http://schemas.microsoft.com/office/drawing/2014/main" id="{FDE76851-4354-4D5C-82B2-6D2E22B64D9A}"/>
                  </a:ext>
                </a:extLst>
              </p:cNvPr>
              <p:cNvSpPr/>
              <p:nvPr/>
            </p:nvSpPr>
            <p:spPr>
              <a:xfrm>
                <a:off x="8565846" y="4823830"/>
                <a:ext cx="150704" cy="145764"/>
              </a:xfrm>
              <a:custGeom>
                <a:avLst/>
                <a:gdLst>
                  <a:gd name="connsiteX0" fmla="*/ 150615 w 150704"/>
                  <a:gd name="connsiteY0" fmla="*/ 57150 h 145764"/>
                  <a:gd name="connsiteX1" fmla="*/ 141200 w 150704"/>
                  <a:gd name="connsiteY1" fmla="*/ 66117 h 145764"/>
                  <a:gd name="connsiteX2" fmla="*/ 138734 w 150704"/>
                  <a:gd name="connsiteY2" fmla="*/ 68463 h 145764"/>
                  <a:gd name="connsiteX3" fmla="*/ 112879 w 150704"/>
                  <a:gd name="connsiteY3" fmla="*/ 93182 h 145764"/>
                  <a:gd name="connsiteX4" fmla="*/ 112775 w 150704"/>
                  <a:gd name="connsiteY4" fmla="*/ 93466 h 145764"/>
                  <a:gd name="connsiteX5" fmla="*/ 120934 w 150704"/>
                  <a:gd name="connsiteY5" fmla="*/ 145399 h 145764"/>
                  <a:gd name="connsiteX6" fmla="*/ 120651 w 150704"/>
                  <a:gd name="connsiteY6" fmla="*/ 145762 h 145764"/>
                  <a:gd name="connsiteX7" fmla="*/ 120456 w 150704"/>
                  <a:gd name="connsiteY7" fmla="*/ 145728 h 145764"/>
                  <a:gd name="connsiteX8" fmla="*/ 74680 w 150704"/>
                  <a:gd name="connsiteY8" fmla="*/ 120546 h 145764"/>
                  <a:gd name="connsiteX9" fmla="*/ 74381 w 150704"/>
                  <a:gd name="connsiteY9" fmla="*/ 120546 h 145764"/>
                  <a:gd name="connsiteX10" fmla="*/ 74052 w 150704"/>
                  <a:gd name="connsiteY10" fmla="*/ 120710 h 145764"/>
                  <a:gd name="connsiteX11" fmla="*/ 28007 w 150704"/>
                  <a:gd name="connsiteY11" fmla="*/ 144249 h 145764"/>
                  <a:gd name="connsiteX12" fmla="*/ 27574 w 150704"/>
                  <a:gd name="connsiteY12" fmla="*/ 144135 h 145764"/>
                  <a:gd name="connsiteX13" fmla="*/ 27544 w 150704"/>
                  <a:gd name="connsiteY13" fmla="*/ 143905 h 145764"/>
                  <a:gd name="connsiteX14" fmla="*/ 36989 w 150704"/>
                  <a:gd name="connsiteY14" fmla="*/ 92270 h 145764"/>
                  <a:gd name="connsiteX15" fmla="*/ 36899 w 150704"/>
                  <a:gd name="connsiteY15" fmla="*/ 91971 h 145764"/>
                  <a:gd name="connsiteX16" fmla="*/ 90 w 150704"/>
                  <a:gd name="connsiteY16" fmla="*/ 54714 h 145764"/>
                  <a:gd name="connsiteX17" fmla="*/ 90 w 150704"/>
                  <a:gd name="connsiteY17" fmla="*/ 54249 h 145764"/>
                  <a:gd name="connsiteX18" fmla="*/ 269 w 150704"/>
                  <a:gd name="connsiteY18" fmla="*/ 54161 h 145764"/>
                  <a:gd name="connsiteX19" fmla="*/ 51889 w 150704"/>
                  <a:gd name="connsiteY19" fmla="*/ 47436 h 145764"/>
                  <a:gd name="connsiteX20" fmla="*/ 52128 w 150704"/>
                  <a:gd name="connsiteY20" fmla="*/ 47256 h 145764"/>
                  <a:gd name="connsiteX21" fmla="*/ 76040 w 150704"/>
                  <a:gd name="connsiteY21" fmla="*/ 0 h 145764"/>
                  <a:gd name="connsiteX22" fmla="*/ 76040 w 150704"/>
                  <a:gd name="connsiteY22" fmla="*/ 0 h 145764"/>
                  <a:gd name="connsiteX23" fmla="*/ 98457 w 150704"/>
                  <a:gd name="connsiteY23" fmla="*/ 47406 h 145764"/>
                  <a:gd name="connsiteX24" fmla="*/ 98457 w 150704"/>
                  <a:gd name="connsiteY24" fmla="*/ 47406 h 145764"/>
                  <a:gd name="connsiteX25" fmla="*/ 98771 w 150704"/>
                  <a:gd name="connsiteY25" fmla="*/ 48063 h 145764"/>
                  <a:gd name="connsiteX26" fmla="*/ 99010 w 150704"/>
                  <a:gd name="connsiteY26" fmla="*/ 48243 h 145764"/>
                  <a:gd name="connsiteX27" fmla="*/ 99010 w 150704"/>
                  <a:gd name="connsiteY27" fmla="*/ 48243 h 145764"/>
                  <a:gd name="connsiteX28" fmla="*/ 101566 w 150704"/>
                  <a:gd name="connsiteY28" fmla="*/ 48646 h 145764"/>
                  <a:gd name="connsiteX29" fmla="*/ 117811 w 150704"/>
                  <a:gd name="connsiteY29" fmla="*/ 51291 h 145764"/>
                  <a:gd name="connsiteX30" fmla="*/ 119903 w 150704"/>
                  <a:gd name="connsiteY30" fmla="*/ 51635 h 145764"/>
                  <a:gd name="connsiteX31" fmla="*/ 150376 w 150704"/>
                  <a:gd name="connsiteY31" fmla="*/ 56597 h 145764"/>
                  <a:gd name="connsiteX32" fmla="*/ 150705 w 150704"/>
                  <a:gd name="connsiteY32" fmla="*/ 56927 h 145764"/>
                  <a:gd name="connsiteX33" fmla="*/ 150615 w 150704"/>
                  <a:gd name="connsiteY33" fmla="*/ 57150 h 14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0704" h="145764">
                    <a:moveTo>
                      <a:pt x="150615" y="57150"/>
                    </a:moveTo>
                    <a:lnTo>
                      <a:pt x="141200" y="66117"/>
                    </a:lnTo>
                    <a:lnTo>
                      <a:pt x="138734" y="68463"/>
                    </a:lnTo>
                    <a:lnTo>
                      <a:pt x="112879" y="93182"/>
                    </a:lnTo>
                    <a:cubicBezTo>
                      <a:pt x="112804" y="93255"/>
                      <a:pt x="112760" y="93360"/>
                      <a:pt x="112775" y="93466"/>
                    </a:cubicBezTo>
                    <a:lnTo>
                      <a:pt x="120934" y="145399"/>
                    </a:lnTo>
                    <a:cubicBezTo>
                      <a:pt x="120949" y="145580"/>
                      <a:pt x="120830" y="145743"/>
                      <a:pt x="120651" y="145762"/>
                    </a:cubicBezTo>
                    <a:cubicBezTo>
                      <a:pt x="120576" y="145770"/>
                      <a:pt x="120516" y="145758"/>
                      <a:pt x="120456" y="145728"/>
                    </a:cubicBezTo>
                    <a:lnTo>
                      <a:pt x="74680" y="120546"/>
                    </a:lnTo>
                    <a:cubicBezTo>
                      <a:pt x="74590" y="120486"/>
                      <a:pt x="74471" y="120486"/>
                      <a:pt x="74381" y="120546"/>
                    </a:cubicBezTo>
                    <a:lnTo>
                      <a:pt x="74052" y="120710"/>
                    </a:lnTo>
                    <a:lnTo>
                      <a:pt x="28007" y="144249"/>
                    </a:lnTo>
                    <a:cubicBezTo>
                      <a:pt x="27857" y="144335"/>
                      <a:pt x="27663" y="144284"/>
                      <a:pt x="27574" y="144135"/>
                    </a:cubicBezTo>
                    <a:cubicBezTo>
                      <a:pt x="27544" y="144066"/>
                      <a:pt x="27529" y="143983"/>
                      <a:pt x="27544" y="143905"/>
                    </a:cubicBezTo>
                    <a:lnTo>
                      <a:pt x="36989" y="92270"/>
                    </a:lnTo>
                    <a:cubicBezTo>
                      <a:pt x="37004" y="92163"/>
                      <a:pt x="36974" y="92052"/>
                      <a:pt x="36899" y="91971"/>
                    </a:cubicBezTo>
                    <a:lnTo>
                      <a:pt x="90" y="54714"/>
                    </a:lnTo>
                    <a:cubicBezTo>
                      <a:pt x="-30" y="54584"/>
                      <a:pt x="-30" y="54376"/>
                      <a:pt x="90" y="54249"/>
                    </a:cubicBezTo>
                    <a:cubicBezTo>
                      <a:pt x="150" y="54203"/>
                      <a:pt x="209" y="54173"/>
                      <a:pt x="269" y="54161"/>
                    </a:cubicBezTo>
                    <a:lnTo>
                      <a:pt x="51889" y="47436"/>
                    </a:lnTo>
                    <a:cubicBezTo>
                      <a:pt x="51994" y="47418"/>
                      <a:pt x="52083" y="47350"/>
                      <a:pt x="52128" y="47256"/>
                    </a:cubicBezTo>
                    <a:lnTo>
                      <a:pt x="76040" y="0"/>
                    </a:lnTo>
                    <a:lnTo>
                      <a:pt x="76040" y="0"/>
                    </a:lnTo>
                    <a:lnTo>
                      <a:pt x="98457" y="47406"/>
                    </a:lnTo>
                    <a:lnTo>
                      <a:pt x="98457" y="47406"/>
                    </a:lnTo>
                    <a:lnTo>
                      <a:pt x="98771" y="48063"/>
                    </a:lnTo>
                    <a:cubicBezTo>
                      <a:pt x="98816" y="48157"/>
                      <a:pt x="98906" y="48225"/>
                      <a:pt x="99010" y="48243"/>
                    </a:cubicBezTo>
                    <a:lnTo>
                      <a:pt x="99010" y="48243"/>
                    </a:lnTo>
                    <a:lnTo>
                      <a:pt x="101566" y="48646"/>
                    </a:lnTo>
                    <a:lnTo>
                      <a:pt x="117811" y="51291"/>
                    </a:lnTo>
                    <a:lnTo>
                      <a:pt x="119903" y="51635"/>
                    </a:lnTo>
                    <a:lnTo>
                      <a:pt x="150376" y="56597"/>
                    </a:lnTo>
                    <a:cubicBezTo>
                      <a:pt x="150555" y="56598"/>
                      <a:pt x="150705" y="56745"/>
                      <a:pt x="150705" y="56927"/>
                    </a:cubicBezTo>
                    <a:cubicBezTo>
                      <a:pt x="150705" y="57009"/>
                      <a:pt x="150675" y="57090"/>
                      <a:pt x="150615" y="57150"/>
                    </a:cubicBezTo>
                    <a:close/>
                  </a:path>
                </a:pathLst>
              </a:custGeom>
              <a:solidFill>
                <a:srgbClr val="FFAE00"/>
              </a:solidFill>
              <a:ln w="1492" cap="flat">
                <a:noFill/>
                <a:prstDash val="solid"/>
                <a:miter/>
              </a:ln>
            </p:spPr>
            <p:txBody>
              <a:bodyPr rtlCol="0" anchor="ctr"/>
              <a:lstStyle/>
              <a:p>
                <a:endParaRPr lang="en-IN"/>
              </a:p>
            </p:txBody>
          </p:sp>
          <p:sp>
            <p:nvSpPr>
              <p:cNvPr id="24" name="Freeform: Shape 23">
                <a:extLst>
                  <a:ext uri="{FF2B5EF4-FFF2-40B4-BE49-F238E27FC236}">
                    <a16:creationId xmlns:a16="http://schemas.microsoft.com/office/drawing/2014/main" id="{F0E1C5B7-8DDE-4386-A0F5-D8A6588021DE}"/>
                  </a:ext>
                </a:extLst>
              </p:cNvPr>
              <p:cNvSpPr/>
              <p:nvPr/>
            </p:nvSpPr>
            <p:spPr>
              <a:xfrm>
                <a:off x="8565883" y="4824473"/>
                <a:ext cx="150768" cy="145065"/>
              </a:xfrm>
              <a:custGeom>
                <a:avLst/>
                <a:gdLst>
                  <a:gd name="connsiteX0" fmla="*/ 150548 w 150768"/>
                  <a:gd name="connsiteY0" fmla="*/ 56746 h 145065"/>
                  <a:gd name="connsiteX1" fmla="*/ 114680 w 150768"/>
                  <a:gd name="connsiteY1" fmla="*/ 93839 h 145065"/>
                  <a:gd name="connsiteX2" fmla="*/ 114576 w 150768"/>
                  <a:gd name="connsiteY2" fmla="*/ 94123 h 145065"/>
                  <a:gd name="connsiteX3" fmla="*/ 120703 w 150768"/>
                  <a:gd name="connsiteY3" fmla="*/ 144697 h 145065"/>
                  <a:gd name="connsiteX4" fmla="*/ 120449 w 150768"/>
                  <a:gd name="connsiteY4" fmla="*/ 145062 h 145065"/>
                  <a:gd name="connsiteX5" fmla="*/ 120240 w 150768"/>
                  <a:gd name="connsiteY5" fmla="*/ 145026 h 145065"/>
                  <a:gd name="connsiteX6" fmla="*/ 74942 w 150768"/>
                  <a:gd name="connsiteY6" fmla="*/ 122728 h 145065"/>
                  <a:gd name="connsiteX7" fmla="*/ 74643 w 150768"/>
                  <a:gd name="connsiteY7" fmla="*/ 122728 h 145065"/>
                  <a:gd name="connsiteX8" fmla="*/ 74314 w 150768"/>
                  <a:gd name="connsiteY8" fmla="*/ 122907 h 145065"/>
                  <a:gd name="connsiteX9" fmla="*/ 28314 w 150768"/>
                  <a:gd name="connsiteY9" fmla="*/ 143830 h 145065"/>
                  <a:gd name="connsiteX10" fmla="*/ 27880 w 150768"/>
                  <a:gd name="connsiteY10" fmla="*/ 143717 h 145065"/>
                  <a:gd name="connsiteX11" fmla="*/ 27850 w 150768"/>
                  <a:gd name="connsiteY11" fmla="*/ 143486 h 145065"/>
                  <a:gd name="connsiteX12" fmla="*/ 38700 w 150768"/>
                  <a:gd name="connsiteY12" fmla="*/ 94467 h 145065"/>
                  <a:gd name="connsiteX13" fmla="*/ 38058 w 150768"/>
                  <a:gd name="connsiteY13" fmla="*/ 94617 h 145065"/>
                  <a:gd name="connsiteX14" fmla="*/ 98 w 150768"/>
                  <a:gd name="connsiteY14" fmla="*/ 54265 h 145065"/>
                  <a:gd name="connsiteX15" fmla="*/ 83 w 150768"/>
                  <a:gd name="connsiteY15" fmla="*/ 53821 h 145065"/>
                  <a:gd name="connsiteX16" fmla="*/ 277 w 150768"/>
                  <a:gd name="connsiteY16" fmla="*/ 53727 h 145065"/>
                  <a:gd name="connsiteX17" fmla="*/ 53585 w 150768"/>
                  <a:gd name="connsiteY17" fmla="*/ 49573 h 145065"/>
                  <a:gd name="connsiteX18" fmla="*/ 53840 w 150768"/>
                  <a:gd name="connsiteY18" fmla="*/ 49393 h 145065"/>
                  <a:gd name="connsiteX19" fmla="*/ 76152 w 150768"/>
                  <a:gd name="connsiteY19" fmla="*/ 75 h 145065"/>
                  <a:gd name="connsiteX20" fmla="*/ 76152 w 150768"/>
                  <a:gd name="connsiteY20" fmla="*/ 0 h 145065"/>
                  <a:gd name="connsiteX21" fmla="*/ 100632 w 150768"/>
                  <a:gd name="connsiteY21" fmla="*/ 48721 h 145065"/>
                  <a:gd name="connsiteX22" fmla="*/ 100961 w 150768"/>
                  <a:gd name="connsiteY22" fmla="*/ 49274 h 145065"/>
                  <a:gd name="connsiteX23" fmla="*/ 100961 w 150768"/>
                  <a:gd name="connsiteY23" fmla="*/ 49274 h 145065"/>
                  <a:gd name="connsiteX24" fmla="*/ 100527 w 150768"/>
                  <a:gd name="connsiteY24" fmla="*/ 50126 h 145065"/>
                  <a:gd name="connsiteX25" fmla="*/ 100767 w 150768"/>
                  <a:gd name="connsiteY25" fmla="*/ 50305 h 145065"/>
                  <a:gd name="connsiteX26" fmla="*/ 100767 w 150768"/>
                  <a:gd name="connsiteY26" fmla="*/ 50305 h 145065"/>
                  <a:gd name="connsiteX27" fmla="*/ 103322 w 150768"/>
                  <a:gd name="connsiteY27" fmla="*/ 50708 h 145065"/>
                  <a:gd name="connsiteX28" fmla="*/ 119567 w 150768"/>
                  <a:gd name="connsiteY28" fmla="*/ 53369 h 145065"/>
                  <a:gd name="connsiteX29" fmla="*/ 121660 w 150768"/>
                  <a:gd name="connsiteY29" fmla="*/ 53697 h 145065"/>
                  <a:gd name="connsiteX30" fmla="*/ 150294 w 150768"/>
                  <a:gd name="connsiteY30" fmla="*/ 56089 h 145065"/>
                  <a:gd name="connsiteX31" fmla="*/ 150742 w 150768"/>
                  <a:gd name="connsiteY31" fmla="*/ 56290 h 145065"/>
                  <a:gd name="connsiteX32" fmla="*/ 150548 w 150768"/>
                  <a:gd name="connsiteY32" fmla="*/ 56746 h 14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0768" h="145065">
                    <a:moveTo>
                      <a:pt x="150548" y="56746"/>
                    </a:moveTo>
                    <a:lnTo>
                      <a:pt x="114680" y="93839"/>
                    </a:lnTo>
                    <a:cubicBezTo>
                      <a:pt x="114591" y="93908"/>
                      <a:pt x="114561" y="94017"/>
                      <a:pt x="114576" y="94123"/>
                    </a:cubicBezTo>
                    <a:lnTo>
                      <a:pt x="120703" y="144697"/>
                    </a:lnTo>
                    <a:cubicBezTo>
                      <a:pt x="120733" y="144867"/>
                      <a:pt x="120613" y="145030"/>
                      <a:pt x="120449" y="145062"/>
                    </a:cubicBezTo>
                    <a:cubicBezTo>
                      <a:pt x="120374" y="145073"/>
                      <a:pt x="120300" y="145062"/>
                      <a:pt x="120240" y="145026"/>
                    </a:cubicBezTo>
                    <a:lnTo>
                      <a:pt x="74942" y="122728"/>
                    </a:lnTo>
                    <a:cubicBezTo>
                      <a:pt x="74852" y="122674"/>
                      <a:pt x="74733" y="122674"/>
                      <a:pt x="74643" y="122728"/>
                    </a:cubicBezTo>
                    <a:lnTo>
                      <a:pt x="74314" y="122907"/>
                    </a:lnTo>
                    <a:lnTo>
                      <a:pt x="28314" y="143830"/>
                    </a:lnTo>
                    <a:cubicBezTo>
                      <a:pt x="28164" y="143917"/>
                      <a:pt x="27970" y="143866"/>
                      <a:pt x="27880" y="143717"/>
                    </a:cubicBezTo>
                    <a:cubicBezTo>
                      <a:pt x="27850" y="143648"/>
                      <a:pt x="27835" y="143564"/>
                      <a:pt x="27850" y="143486"/>
                    </a:cubicBezTo>
                    <a:lnTo>
                      <a:pt x="38700" y="94467"/>
                    </a:lnTo>
                    <a:cubicBezTo>
                      <a:pt x="38700" y="94362"/>
                      <a:pt x="38132" y="94691"/>
                      <a:pt x="38058" y="94617"/>
                    </a:cubicBezTo>
                    <a:lnTo>
                      <a:pt x="98" y="54265"/>
                    </a:lnTo>
                    <a:cubicBezTo>
                      <a:pt x="-22" y="54146"/>
                      <a:pt x="-37" y="53947"/>
                      <a:pt x="83" y="53821"/>
                    </a:cubicBezTo>
                    <a:cubicBezTo>
                      <a:pt x="142" y="53769"/>
                      <a:pt x="202" y="53736"/>
                      <a:pt x="277" y="53727"/>
                    </a:cubicBezTo>
                    <a:lnTo>
                      <a:pt x="53585" y="49573"/>
                    </a:lnTo>
                    <a:cubicBezTo>
                      <a:pt x="53690" y="49550"/>
                      <a:pt x="53780" y="49486"/>
                      <a:pt x="53840" y="49393"/>
                    </a:cubicBezTo>
                    <a:lnTo>
                      <a:pt x="76152" y="75"/>
                    </a:lnTo>
                    <a:lnTo>
                      <a:pt x="76152" y="0"/>
                    </a:lnTo>
                    <a:lnTo>
                      <a:pt x="100632" y="48721"/>
                    </a:lnTo>
                    <a:cubicBezTo>
                      <a:pt x="100632" y="48721"/>
                      <a:pt x="100782" y="49333"/>
                      <a:pt x="100961" y="49274"/>
                    </a:cubicBezTo>
                    <a:cubicBezTo>
                      <a:pt x="101140" y="49214"/>
                      <a:pt x="100961" y="49274"/>
                      <a:pt x="100961" y="49274"/>
                    </a:cubicBezTo>
                    <a:lnTo>
                      <a:pt x="100527" y="50126"/>
                    </a:lnTo>
                    <a:cubicBezTo>
                      <a:pt x="100572" y="50220"/>
                      <a:pt x="100662" y="50287"/>
                      <a:pt x="100767" y="50305"/>
                    </a:cubicBezTo>
                    <a:lnTo>
                      <a:pt x="100767" y="50305"/>
                    </a:lnTo>
                    <a:lnTo>
                      <a:pt x="103322" y="50708"/>
                    </a:lnTo>
                    <a:lnTo>
                      <a:pt x="119567" y="53369"/>
                    </a:lnTo>
                    <a:lnTo>
                      <a:pt x="121660" y="53697"/>
                    </a:lnTo>
                    <a:lnTo>
                      <a:pt x="150294" y="56089"/>
                    </a:lnTo>
                    <a:cubicBezTo>
                      <a:pt x="150473" y="56018"/>
                      <a:pt x="150682" y="56108"/>
                      <a:pt x="150742" y="56290"/>
                    </a:cubicBezTo>
                    <a:cubicBezTo>
                      <a:pt x="150817" y="56473"/>
                      <a:pt x="150727" y="56676"/>
                      <a:pt x="150548" y="56746"/>
                    </a:cubicBezTo>
                    <a:close/>
                  </a:path>
                </a:pathLst>
              </a:custGeom>
              <a:solidFill>
                <a:srgbClr val="E08A00"/>
              </a:solidFill>
              <a:ln w="1492" cap="flat">
                <a:noFill/>
                <a:prstDash val="solid"/>
                <a:miter/>
              </a:ln>
            </p:spPr>
            <p:txBody>
              <a:bodyPr rtlCol="0" anchor="ctr"/>
              <a:lstStyle/>
              <a:p>
                <a:endParaRPr lang="en-IN"/>
              </a:p>
            </p:txBody>
          </p:sp>
          <p:sp>
            <p:nvSpPr>
              <p:cNvPr id="25" name="Freeform: Shape 24">
                <a:extLst>
                  <a:ext uri="{FF2B5EF4-FFF2-40B4-BE49-F238E27FC236}">
                    <a16:creationId xmlns:a16="http://schemas.microsoft.com/office/drawing/2014/main" id="{3B8CAF8E-B9A8-4F06-9BBD-C1B96C7F6AE7}"/>
                  </a:ext>
                </a:extLst>
              </p:cNvPr>
              <p:cNvSpPr/>
              <p:nvPr/>
            </p:nvSpPr>
            <p:spPr>
              <a:xfrm>
                <a:off x="8565846" y="4823830"/>
                <a:ext cx="150704" cy="145764"/>
              </a:xfrm>
              <a:custGeom>
                <a:avLst/>
                <a:gdLst>
                  <a:gd name="connsiteX0" fmla="*/ 150615 w 150704"/>
                  <a:gd name="connsiteY0" fmla="*/ 57150 h 145764"/>
                  <a:gd name="connsiteX1" fmla="*/ 141200 w 150704"/>
                  <a:gd name="connsiteY1" fmla="*/ 66117 h 145764"/>
                  <a:gd name="connsiteX2" fmla="*/ 138734 w 150704"/>
                  <a:gd name="connsiteY2" fmla="*/ 68463 h 145764"/>
                  <a:gd name="connsiteX3" fmla="*/ 112879 w 150704"/>
                  <a:gd name="connsiteY3" fmla="*/ 93182 h 145764"/>
                  <a:gd name="connsiteX4" fmla="*/ 112775 w 150704"/>
                  <a:gd name="connsiteY4" fmla="*/ 93466 h 145764"/>
                  <a:gd name="connsiteX5" fmla="*/ 120934 w 150704"/>
                  <a:gd name="connsiteY5" fmla="*/ 145399 h 145764"/>
                  <a:gd name="connsiteX6" fmla="*/ 120651 w 150704"/>
                  <a:gd name="connsiteY6" fmla="*/ 145762 h 145764"/>
                  <a:gd name="connsiteX7" fmla="*/ 120456 w 150704"/>
                  <a:gd name="connsiteY7" fmla="*/ 145728 h 145764"/>
                  <a:gd name="connsiteX8" fmla="*/ 74680 w 150704"/>
                  <a:gd name="connsiteY8" fmla="*/ 120546 h 145764"/>
                  <a:gd name="connsiteX9" fmla="*/ 74381 w 150704"/>
                  <a:gd name="connsiteY9" fmla="*/ 120546 h 145764"/>
                  <a:gd name="connsiteX10" fmla="*/ 74052 w 150704"/>
                  <a:gd name="connsiteY10" fmla="*/ 120710 h 145764"/>
                  <a:gd name="connsiteX11" fmla="*/ 28007 w 150704"/>
                  <a:gd name="connsiteY11" fmla="*/ 144249 h 145764"/>
                  <a:gd name="connsiteX12" fmla="*/ 27574 w 150704"/>
                  <a:gd name="connsiteY12" fmla="*/ 144135 h 145764"/>
                  <a:gd name="connsiteX13" fmla="*/ 27544 w 150704"/>
                  <a:gd name="connsiteY13" fmla="*/ 143905 h 145764"/>
                  <a:gd name="connsiteX14" fmla="*/ 36989 w 150704"/>
                  <a:gd name="connsiteY14" fmla="*/ 92270 h 145764"/>
                  <a:gd name="connsiteX15" fmla="*/ 36899 w 150704"/>
                  <a:gd name="connsiteY15" fmla="*/ 91971 h 145764"/>
                  <a:gd name="connsiteX16" fmla="*/ 90 w 150704"/>
                  <a:gd name="connsiteY16" fmla="*/ 54714 h 145764"/>
                  <a:gd name="connsiteX17" fmla="*/ 90 w 150704"/>
                  <a:gd name="connsiteY17" fmla="*/ 54249 h 145764"/>
                  <a:gd name="connsiteX18" fmla="*/ 269 w 150704"/>
                  <a:gd name="connsiteY18" fmla="*/ 54161 h 145764"/>
                  <a:gd name="connsiteX19" fmla="*/ 51889 w 150704"/>
                  <a:gd name="connsiteY19" fmla="*/ 47436 h 145764"/>
                  <a:gd name="connsiteX20" fmla="*/ 52128 w 150704"/>
                  <a:gd name="connsiteY20" fmla="*/ 47256 h 145764"/>
                  <a:gd name="connsiteX21" fmla="*/ 76040 w 150704"/>
                  <a:gd name="connsiteY21" fmla="*/ 0 h 145764"/>
                  <a:gd name="connsiteX22" fmla="*/ 76040 w 150704"/>
                  <a:gd name="connsiteY22" fmla="*/ 0 h 145764"/>
                  <a:gd name="connsiteX23" fmla="*/ 98457 w 150704"/>
                  <a:gd name="connsiteY23" fmla="*/ 47406 h 145764"/>
                  <a:gd name="connsiteX24" fmla="*/ 98457 w 150704"/>
                  <a:gd name="connsiteY24" fmla="*/ 47406 h 145764"/>
                  <a:gd name="connsiteX25" fmla="*/ 98771 w 150704"/>
                  <a:gd name="connsiteY25" fmla="*/ 48063 h 145764"/>
                  <a:gd name="connsiteX26" fmla="*/ 99010 w 150704"/>
                  <a:gd name="connsiteY26" fmla="*/ 48243 h 145764"/>
                  <a:gd name="connsiteX27" fmla="*/ 99010 w 150704"/>
                  <a:gd name="connsiteY27" fmla="*/ 48243 h 145764"/>
                  <a:gd name="connsiteX28" fmla="*/ 101566 w 150704"/>
                  <a:gd name="connsiteY28" fmla="*/ 48646 h 145764"/>
                  <a:gd name="connsiteX29" fmla="*/ 117811 w 150704"/>
                  <a:gd name="connsiteY29" fmla="*/ 51291 h 145764"/>
                  <a:gd name="connsiteX30" fmla="*/ 119903 w 150704"/>
                  <a:gd name="connsiteY30" fmla="*/ 51635 h 145764"/>
                  <a:gd name="connsiteX31" fmla="*/ 150376 w 150704"/>
                  <a:gd name="connsiteY31" fmla="*/ 56597 h 145764"/>
                  <a:gd name="connsiteX32" fmla="*/ 150705 w 150704"/>
                  <a:gd name="connsiteY32" fmla="*/ 56927 h 145764"/>
                  <a:gd name="connsiteX33" fmla="*/ 150615 w 150704"/>
                  <a:gd name="connsiteY33" fmla="*/ 57150 h 14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0704" h="145764">
                    <a:moveTo>
                      <a:pt x="150615" y="57150"/>
                    </a:moveTo>
                    <a:lnTo>
                      <a:pt x="141200" y="66117"/>
                    </a:lnTo>
                    <a:lnTo>
                      <a:pt x="138734" y="68463"/>
                    </a:lnTo>
                    <a:lnTo>
                      <a:pt x="112879" y="93182"/>
                    </a:lnTo>
                    <a:cubicBezTo>
                      <a:pt x="112804" y="93255"/>
                      <a:pt x="112760" y="93360"/>
                      <a:pt x="112775" y="93466"/>
                    </a:cubicBezTo>
                    <a:lnTo>
                      <a:pt x="120934" y="145399"/>
                    </a:lnTo>
                    <a:cubicBezTo>
                      <a:pt x="120949" y="145580"/>
                      <a:pt x="120830" y="145743"/>
                      <a:pt x="120651" y="145762"/>
                    </a:cubicBezTo>
                    <a:cubicBezTo>
                      <a:pt x="120576" y="145770"/>
                      <a:pt x="120516" y="145758"/>
                      <a:pt x="120456" y="145728"/>
                    </a:cubicBezTo>
                    <a:lnTo>
                      <a:pt x="74680" y="120546"/>
                    </a:lnTo>
                    <a:cubicBezTo>
                      <a:pt x="74590" y="120486"/>
                      <a:pt x="74471" y="120486"/>
                      <a:pt x="74381" y="120546"/>
                    </a:cubicBezTo>
                    <a:lnTo>
                      <a:pt x="74052" y="120710"/>
                    </a:lnTo>
                    <a:lnTo>
                      <a:pt x="28007" y="144249"/>
                    </a:lnTo>
                    <a:cubicBezTo>
                      <a:pt x="27857" y="144335"/>
                      <a:pt x="27663" y="144284"/>
                      <a:pt x="27574" y="144135"/>
                    </a:cubicBezTo>
                    <a:cubicBezTo>
                      <a:pt x="27544" y="144066"/>
                      <a:pt x="27529" y="143983"/>
                      <a:pt x="27544" y="143905"/>
                    </a:cubicBezTo>
                    <a:lnTo>
                      <a:pt x="36989" y="92270"/>
                    </a:lnTo>
                    <a:cubicBezTo>
                      <a:pt x="37004" y="92163"/>
                      <a:pt x="36974" y="92052"/>
                      <a:pt x="36899" y="91971"/>
                    </a:cubicBezTo>
                    <a:lnTo>
                      <a:pt x="90" y="54714"/>
                    </a:lnTo>
                    <a:cubicBezTo>
                      <a:pt x="-30" y="54584"/>
                      <a:pt x="-30" y="54376"/>
                      <a:pt x="90" y="54249"/>
                    </a:cubicBezTo>
                    <a:cubicBezTo>
                      <a:pt x="150" y="54203"/>
                      <a:pt x="209" y="54173"/>
                      <a:pt x="269" y="54161"/>
                    </a:cubicBezTo>
                    <a:lnTo>
                      <a:pt x="51889" y="47436"/>
                    </a:lnTo>
                    <a:cubicBezTo>
                      <a:pt x="51994" y="47418"/>
                      <a:pt x="52083" y="47350"/>
                      <a:pt x="52128" y="47256"/>
                    </a:cubicBezTo>
                    <a:lnTo>
                      <a:pt x="76040" y="0"/>
                    </a:lnTo>
                    <a:lnTo>
                      <a:pt x="76040" y="0"/>
                    </a:lnTo>
                    <a:lnTo>
                      <a:pt x="98457" y="47406"/>
                    </a:lnTo>
                    <a:lnTo>
                      <a:pt x="98457" y="47406"/>
                    </a:lnTo>
                    <a:lnTo>
                      <a:pt x="98771" y="48063"/>
                    </a:lnTo>
                    <a:cubicBezTo>
                      <a:pt x="98816" y="48157"/>
                      <a:pt x="98906" y="48225"/>
                      <a:pt x="99010" y="48243"/>
                    </a:cubicBezTo>
                    <a:lnTo>
                      <a:pt x="99010" y="48243"/>
                    </a:lnTo>
                    <a:lnTo>
                      <a:pt x="101566" y="48646"/>
                    </a:lnTo>
                    <a:lnTo>
                      <a:pt x="117811" y="51291"/>
                    </a:lnTo>
                    <a:lnTo>
                      <a:pt x="119903" y="51635"/>
                    </a:lnTo>
                    <a:lnTo>
                      <a:pt x="150376" y="56597"/>
                    </a:lnTo>
                    <a:cubicBezTo>
                      <a:pt x="150555" y="56598"/>
                      <a:pt x="150705" y="56745"/>
                      <a:pt x="150705" y="56927"/>
                    </a:cubicBezTo>
                    <a:cubicBezTo>
                      <a:pt x="150705" y="57009"/>
                      <a:pt x="150675" y="57090"/>
                      <a:pt x="150615" y="57150"/>
                    </a:cubicBezTo>
                    <a:close/>
                  </a:path>
                </a:pathLst>
              </a:custGeom>
              <a:solidFill>
                <a:srgbClr val="F4AD00"/>
              </a:solidFill>
              <a:ln w="1492" cap="flat">
                <a:noFill/>
                <a:prstDash val="solid"/>
                <a:miter/>
              </a:ln>
            </p:spPr>
            <p:txBody>
              <a:bodyPr rtlCol="0" anchor="ctr"/>
              <a:lstStyle/>
              <a:p>
                <a:endParaRPr lang="en-IN"/>
              </a:p>
            </p:txBody>
          </p:sp>
          <p:sp>
            <p:nvSpPr>
              <p:cNvPr id="26" name="Freeform: Shape 25">
                <a:extLst>
                  <a:ext uri="{FF2B5EF4-FFF2-40B4-BE49-F238E27FC236}">
                    <a16:creationId xmlns:a16="http://schemas.microsoft.com/office/drawing/2014/main" id="{F4187E07-E80A-42E7-A32D-4D22E9493347}"/>
                  </a:ext>
                </a:extLst>
              </p:cNvPr>
              <p:cNvSpPr/>
              <p:nvPr/>
            </p:nvSpPr>
            <p:spPr>
              <a:xfrm>
                <a:off x="8633172" y="4823801"/>
                <a:ext cx="83417" cy="145794"/>
              </a:xfrm>
              <a:custGeom>
                <a:avLst/>
                <a:gdLst>
                  <a:gd name="connsiteX0" fmla="*/ 83290 w 83417"/>
                  <a:gd name="connsiteY0" fmla="*/ 57180 h 145794"/>
                  <a:gd name="connsiteX1" fmla="*/ 73874 w 83417"/>
                  <a:gd name="connsiteY1" fmla="*/ 66146 h 145794"/>
                  <a:gd name="connsiteX2" fmla="*/ 71408 w 83417"/>
                  <a:gd name="connsiteY2" fmla="*/ 68493 h 145794"/>
                  <a:gd name="connsiteX3" fmla="*/ 45554 w 83417"/>
                  <a:gd name="connsiteY3" fmla="*/ 93212 h 145794"/>
                  <a:gd name="connsiteX4" fmla="*/ 45449 w 83417"/>
                  <a:gd name="connsiteY4" fmla="*/ 93496 h 145794"/>
                  <a:gd name="connsiteX5" fmla="*/ 53609 w 83417"/>
                  <a:gd name="connsiteY5" fmla="*/ 145429 h 145794"/>
                  <a:gd name="connsiteX6" fmla="*/ 53325 w 83417"/>
                  <a:gd name="connsiteY6" fmla="*/ 145792 h 145794"/>
                  <a:gd name="connsiteX7" fmla="*/ 53130 w 83417"/>
                  <a:gd name="connsiteY7" fmla="*/ 145758 h 145794"/>
                  <a:gd name="connsiteX8" fmla="*/ 7354 w 83417"/>
                  <a:gd name="connsiteY8" fmla="*/ 120576 h 145794"/>
                  <a:gd name="connsiteX9" fmla="*/ 7055 w 83417"/>
                  <a:gd name="connsiteY9" fmla="*/ 120576 h 145794"/>
                  <a:gd name="connsiteX10" fmla="*/ 6921 w 83417"/>
                  <a:gd name="connsiteY10" fmla="*/ 120576 h 145794"/>
                  <a:gd name="connsiteX11" fmla="*/ 6607 w 83417"/>
                  <a:gd name="connsiteY11" fmla="*/ 120352 h 145794"/>
                  <a:gd name="connsiteX12" fmla="*/ 8684 w 83417"/>
                  <a:gd name="connsiteY12" fmla="*/ 0 h 145794"/>
                  <a:gd name="connsiteX13" fmla="*/ 8684 w 83417"/>
                  <a:gd name="connsiteY13" fmla="*/ 0 h 145794"/>
                  <a:gd name="connsiteX14" fmla="*/ 31102 w 83417"/>
                  <a:gd name="connsiteY14" fmla="*/ 47406 h 145794"/>
                  <a:gd name="connsiteX15" fmla="*/ 31102 w 83417"/>
                  <a:gd name="connsiteY15" fmla="*/ 47406 h 145794"/>
                  <a:gd name="connsiteX16" fmla="*/ 31415 w 83417"/>
                  <a:gd name="connsiteY16" fmla="*/ 48063 h 145794"/>
                  <a:gd name="connsiteX17" fmla="*/ 31655 w 83417"/>
                  <a:gd name="connsiteY17" fmla="*/ 48242 h 145794"/>
                  <a:gd name="connsiteX18" fmla="*/ 31655 w 83417"/>
                  <a:gd name="connsiteY18" fmla="*/ 48242 h 145794"/>
                  <a:gd name="connsiteX19" fmla="*/ 34210 w 83417"/>
                  <a:gd name="connsiteY19" fmla="*/ 48646 h 145794"/>
                  <a:gd name="connsiteX20" fmla="*/ 50455 w 83417"/>
                  <a:gd name="connsiteY20" fmla="*/ 51291 h 145794"/>
                  <a:gd name="connsiteX21" fmla="*/ 52548 w 83417"/>
                  <a:gd name="connsiteY21" fmla="*/ 51635 h 145794"/>
                  <a:gd name="connsiteX22" fmla="*/ 83020 w 83417"/>
                  <a:gd name="connsiteY22" fmla="*/ 56597 h 145794"/>
                  <a:gd name="connsiteX23" fmla="*/ 83409 w 83417"/>
                  <a:gd name="connsiteY23" fmla="*/ 56848 h 145794"/>
                  <a:gd name="connsiteX24" fmla="*/ 83290 w 83417"/>
                  <a:gd name="connsiteY24" fmla="*/ 57180 h 14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3417" h="145794">
                    <a:moveTo>
                      <a:pt x="83290" y="57180"/>
                    </a:moveTo>
                    <a:lnTo>
                      <a:pt x="73874" y="66146"/>
                    </a:lnTo>
                    <a:lnTo>
                      <a:pt x="71408" y="68493"/>
                    </a:lnTo>
                    <a:lnTo>
                      <a:pt x="45554" y="93212"/>
                    </a:lnTo>
                    <a:cubicBezTo>
                      <a:pt x="45479" y="93285"/>
                      <a:pt x="45434" y="93390"/>
                      <a:pt x="45449" y="93496"/>
                    </a:cubicBezTo>
                    <a:lnTo>
                      <a:pt x="53609" y="145429"/>
                    </a:lnTo>
                    <a:cubicBezTo>
                      <a:pt x="53624" y="145610"/>
                      <a:pt x="53504" y="145773"/>
                      <a:pt x="53325" y="145792"/>
                    </a:cubicBezTo>
                    <a:cubicBezTo>
                      <a:pt x="53250" y="145800"/>
                      <a:pt x="53190" y="145788"/>
                      <a:pt x="53130" y="145758"/>
                    </a:cubicBezTo>
                    <a:lnTo>
                      <a:pt x="7354" y="120576"/>
                    </a:lnTo>
                    <a:cubicBezTo>
                      <a:pt x="7265" y="120516"/>
                      <a:pt x="7145" y="120516"/>
                      <a:pt x="7055" y="120576"/>
                    </a:cubicBezTo>
                    <a:lnTo>
                      <a:pt x="6921" y="120576"/>
                    </a:lnTo>
                    <a:cubicBezTo>
                      <a:pt x="6772" y="120577"/>
                      <a:pt x="6652" y="120486"/>
                      <a:pt x="6607" y="120352"/>
                    </a:cubicBezTo>
                    <a:cubicBezTo>
                      <a:pt x="-6156" y="56821"/>
                      <a:pt x="2408" y="25661"/>
                      <a:pt x="8684" y="0"/>
                    </a:cubicBezTo>
                    <a:lnTo>
                      <a:pt x="8684" y="0"/>
                    </a:lnTo>
                    <a:lnTo>
                      <a:pt x="31102" y="47406"/>
                    </a:lnTo>
                    <a:lnTo>
                      <a:pt x="31102" y="47406"/>
                    </a:lnTo>
                    <a:lnTo>
                      <a:pt x="31415" y="48063"/>
                    </a:lnTo>
                    <a:cubicBezTo>
                      <a:pt x="31460" y="48157"/>
                      <a:pt x="31550" y="48225"/>
                      <a:pt x="31655" y="48242"/>
                    </a:cubicBezTo>
                    <a:lnTo>
                      <a:pt x="31655" y="48242"/>
                    </a:lnTo>
                    <a:lnTo>
                      <a:pt x="34210" y="48646"/>
                    </a:lnTo>
                    <a:lnTo>
                      <a:pt x="50455" y="51291"/>
                    </a:lnTo>
                    <a:lnTo>
                      <a:pt x="52548" y="51635"/>
                    </a:lnTo>
                    <a:lnTo>
                      <a:pt x="83020" y="56597"/>
                    </a:lnTo>
                    <a:cubicBezTo>
                      <a:pt x="83200" y="56558"/>
                      <a:pt x="83379" y="56671"/>
                      <a:pt x="83409" y="56848"/>
                    </a:cubicBezTo>
                    <a:cubicBezTo>
                      <a:pt x="83439" y="56973"/>
                      <a:pt x="83394" y="57102"/>
                      <a:pt x="83290" y="57180"/>
                    </a:cubicBezTo>
                    <a:close/>
                  </a:path>
                </a:pathLst>
              </a:custGeom>
              <a:solidFill>
                <a:srgbClr val="E84E1B">
                  <a:alpha val="15000"/>
                </a:srgbClr>
              </a:solidFill>
              <a:ln w="1492" cap="flat">
                <a:noFill/>
                <a:prstDash val="solid"/>
                <a:miter/>
              </a:ln>
            </p:spPr>
            <p:txBody>
              <a:bodyPr rtlCol="0" anchor="ctr"/>
              <a:lstStyle/>
              <a:p>
                <a:endParaRPr lang="en-IN"/>
              </a:p>
            </p:txBody>
          </p:sp>
          <p:grpSp>
            <p:nvGrpSpPr>
              <p:cNvPr id="27" name="Graphic 4">
                <a:extLst>
                  <a:ext uri="{FF2B5EF4-FFF2-40B4-BE49-F238E27FC236}">
                    <a16:creationId xmlns:a16="http://schemas.microsoft.com/office/drawing/2014/main" id="{FB2FCC71-EAF2-4549-AC16-5114B4B4016D}"/>
                  </a:ext>
                </a:extLst>
              </p:cNvPr>
              <p:cNvGrpSpPr/>
              <p:nvPr/>
            </p:nvGrpSpPr>
            <p:grpSpPr>
              <a:xfrm>
                <a:off x="8919742" y="4823801"/>
                <a:ext cx="150743" cy="145794"/>
                <a:chOff x="8919742" y="4823801"/>
                <a:chExt cx="150743" cy="145794"/>
              </a:xfrm>
            </p:grpSpPr>
            <p:sp>
              <p:nvSpPr>
                <p:cNvPr id="28" name="Freeform: Shape 27">
                  <a:extLst>
                    <a:ext uri="{FF2B5EF4-FFF2-40B4-BE49-F238E27FC236}">
                      <a16:creationId xmlns:a16="http://schemas.microsoft.com/office/drawing/2014/main" id="{66CA25DB-CD04-45C5-B0F4-BC8B831C6704}"/>
                    </a:ext>
                  </a:extLst>
                </p:cNvPr>
                <p:cNvSpPr/>
                <p:nvPr/>
              </p:nvSpPr>
              <p:spPr>
                <a:xfrm>
                  <a:off x="8919742" y="4823830"/>
                  <a:ext cx="150704" cy="145764"/>
                </a:xfrm>
                <a:custGeom>
                  <a:avLst/>
                  <a:gdLst>
                    <a:gd name="connsiteX0" fmla="*/ 150615 w 150704"/>
                    <a:gd name="connsiteY0" fmla="*/ 57150 h 145764"/>
                    <a:gd name="connsiteX1" fmla="*/ 141200 w 150704"/>
                    <a:gd name="connsiteY1" fmla="*/ 66117 h 145764"/>
                    <a:gd name="connsiteX2" fmla="*/ 138734 w 150704"/>
                    <a:gd name="connsiteY2" fmla="*/ 68463 h 145764"/>
                    <a:gd name="connsiteX3" fmla="*/ 112879 w 150704"/>
                    <a:gd name="connsiteY3" fmla="*/ 93182 h 145764"/>
                    <a:gd name="connsiteX4" fmla="*/ 112774 w 150704"/>
                    <a:gd name="connsiteY4" fmla="*/ 93466 h 145764"/>
                    <a:gd name="connsiteX5" fmla="*/ 120934 w 150704"/>
                    <a:gd name="connsiteY5" fmla="*/ 145399 h 145764"/>
                    <a:gd name="connsiteX6" fmla="*/ 120650 w 150704"/>
                    <a:gd name="connsiteY6" fmla="*/ 145762 h 145764"/>
                    <a:gd name="connsiteX7" fmla="*/ 120456 w 150704"/>
                    <a:gd name="connsiteY7" fmla="*/ 145728 h 145764"/>
                    <a:gd name="connsiteX8" fmla="*/ 74680 w 150704"/>
                    <a:gd name="connsiteY8" fmla="*/ 120546 h 145764"/>
                    <a:gd name="connsiteX9" fmla="*/ 74381 w 150704"/>
                    <a:gd name="connsiteY9" fmla="*/ 120546 h 145764"/>
                    <a:gd name="connsiteX10" fmla="*/ 74052 w 150704"/>
                    <a:gd name="connsiteY10" fmla="*/ 120710 h 145764"/>
                    <a:gd name="connsiteX11" fmla="*/ 27992 w 150704"/>
                    <a:gd name="connsiteY11" fmla="*/ 144249 h 145764"/>
                    <a:gd name="connsiteX12" fmla="*/ 27574 w 150704"/>
                    <a:gd name="connsiteY12" fmla="*/ 144110 h 145764"/>
                    <a:gd name="connsiteX13" fmla="*/ 27544 w 150704"/>
                    <a:gd name="connsiteY13" fmla="*/ 143905 h 145764"/>
                    <a:gd name="connsiteX14" fmla="*/ 36989 w 150704"/>
                    <a:gd name="connsiteY14" fmla="*/ 92270 h 145764"/>
                    <a:gd name="connsiteX15" fmla="*/ 36899 w 150704"/>
                    <a:gd name="connsiteY15" fmla="*/ 91971 h 145764"/>
                    <a:gd name="connsiteX16" fmla="*/ 90 w 150704"/>
                    <a:gd name="connsiteY16" fmla="*/ 54714 h 145764"/>
                    <a:gd name="connsiteX17" fmla="*/ 90 w 150704"/>
                    <a:gd name="connsiteY17" fmla="*/ 54249 h 145764"/>
                    <a:gd name="connsiteX18" fmla="*/ 269 w 150704"/>
                    <a:gd name="connsiteY18" fmla="*/ 54161 h 145764"/>
                    <a:gd name="connsiteX19" fmla="*/ 51889 w 150704"/>
                    <a:gd name="connsiteY19" fmla="*/ 47436 h 145764"/>
                    <a:gd name="connsiteX20" fmla="*/ 52128 w 150704"/>
                    <a:gd name="connsiteY20" fmla="*/ 47256 h 145764"/>
                    <a:gd name="connsiteX21" fmla="*/ 76040 w 150704"/>
                    <a:gd name="connsiteY21" fmla="*/ 0 h 145764"/>
                    <a:gd name="connsiteX22" fmla="*/ 76040 w 150704"/>
                    <a:gd name="connsiteY22" fmla="*/ 0 h 145764"/>
                    <a:gd name="connsiteX23" fmla="*/ 98457 w 150704"/>
                    <a:gd name="connsiteY23" fmla="*/ 47406 h 145764"/>
                    <a:gd name="connsiteX24" fmla="*/ 98457 w 150704"/>
                    <a:gd name="connsiteY24" fmla="*/ 47406 h 145764"/>
                    <a:gd name="connsiteX25" fmla="*/ 98771 w 150704"/>
                    <a:gd name="connsiteY25" fmla="*/ 48063 h 145764"/>
                    <a:gd name="connsiteX26" fmla="*/ 99010 w 150704"/>
                    <a:gd name="connsiteY26" fmla="*/ 48243 h 145764"/>
                    <a:gd name="connsiteX27" fmla="*/ 99010 w 150704"/>
                    <a:gd name="connsiteY27" fmla="*/ 48243 h 145764"/>
                    <a:gd name="connsiteX28" fmla="*/ 101566 w 150704"/>
                    <a:gd name="connsiteY28" fmla="*/ 48646 h 145764"/>
                    <a:gd name="connsiteX29" fmla="*/ 117811 w 150704"/>
                    <a:gd name="connsiteY29" fmla="*/ 51291 h 145764"/>
                    <a:gd name="connsiteX30" fmla="*/ 119903 w 150704"/>
                    <a:gd name="connsiteY30" fmla="*/ 51635 h 145764"/>
                    <a:gd name="connsiteX31" fmla="*/ 150376 w 150704"/>
                    <a:gd name="connsiteY31" fmla="*/ 56597 h 145764"/>
                    <a:gd name="connsiteX32" fmla="*/ 150704 w 150704"/>
                    <a:gd name="connsiteY32" fmla="*/ 56927 h 145764"/>
                    <a:gd name="connsiteX33" fmla="*/ 150615 w 150704"/>
                    <a:gd name="connsiteY33" fmla="*/ 57150 h 14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0704" h="145764">
                      <a:moveTo>
                        <a:pt x="150615" y="57150"/>
                      </a:moveTo>
                      <a:lnTo>
                        <a:pt x="141200" y="66117"/>
                      </a:lnTo>
                      <a:lnTo>
                        <a:pt x="138734" y="68463"/>
                      </a:lnTo>
                      <a:lnTo>
                        <a:pt x="112879" y="93182"/>
                      </a:lnTo>
                      <a:cubicBezTo>
                        <a:pt x="112804" y="93255"/>
                        <a:pt x="112759" y="93360"/>
                        <a:pt x="112774" y="93466"/>
                      </a:cubicBezTo>
                      <a:lnTo>
                        <a:pt x="120934" y="145399"/>
                      </a:lnTo>
                      <a:cubicBezTo>
                        <a:pt x="120949" y="145580"/>
                        <a:pt x="120830" y="145743"/>
                        <a:pt x="120650" y="145762"/>
                      </a:cubicBezTo>
                      <a:cubicBezTo>
                        <a:pt x="120576" y="145770"/>
                        <a:pt x="120516" y="145758"/>
                        <a:pt x="120456" y="145728"/>
                      </a:cubicBezTo>
                      <a:lnTo>
                        <a:pt x="74680" y="120546"/>
                      </a:lnTo>
                      <a:cubicBezTo>
                        <a:pt x="74590" y="120486"/>
                        <a:pt x="74470" y="120486"/>
                        <a:pt x="74381" y="120546"/>
                      </a:cubicBezTo>
                      <a:lnTo>
                        <a:pt x="74052" y="120710"/>
                      </a:lnTo>
                      <a:lnTo>
                        <a:pt x="27992" y="144249"/>
                      </a:lnTo>
                      <a:cubicBezTo>
                        <a:pt x="27842" y="144326"/>
                        <a:pt x="27648" y="144264"/>
                        <a:pt x="27574" y="144110"/>
                      </a:cubicBezTo>
                      <a:cubicBezTo>
                        <a:pt x="27544" y="144045"/>
                        <a:pt x="27529" y="143974"/>
                        <a:pt x="27544" y="143905"/>
                      </a:cubicBezTo>
                      <a:lnTo>
                        <a:pt x="36989" y="92270"/>
                      </a:lnTo>
                      <a:cubicBezTo>
                        <a:pt x="37003" y="92163"/>
                        <a:pt x="36974" y="92052"/>
                        <a:pt x="36899" y="91971"/>
                      </a:cubicBezTo>
                      <a:lnTo>
                        <a:pt x="90" y="54714"/>
                      </a:lnTo>
                      <a:cubicBezTo>
                        <a:pt x="-30" y="54584"/>
                        <a:pt x="-30" y="54376"/>
                        <a:pt x="90" y="54249"/>
                      </a:cubicBezTo>
                      <a:cubicBezTo>
                        <a:pt x="149" y="54203"/>
                        <a:pt x="209" y="54173"/>
                        <a:pt x="269" y="54161"/>
                      </a:cubicBezTo>
                      <a:lnTo>
                        <a:pt x="51889" y="47436"/>
                      </a:lnTo>
                      <a:cubicBezTo>
                        <a:pt x="51993" y="47413"/>
                        <a:pt x="52083" y="47347"/>
                        <a:pt x="52128" y="47256"/>
                      </a:cubicBezTo>
                      <a:lnTo>
                        <a:pt x="76040" y="0"/>
                      </a:lnTo>
                      <a:lnTo>
                        <a:pt x="76040" y="0"/>
                      </a:lnTo>
                      <a:lnTo>
                        <a:pt x="98457" y="47406"/>
                      </a:lnTo>
                      <a:lnTo>
                        <a:pt x="98457" y="47406"/>
                      </a:lnTo>
                      <a:lnTo>
                        <a:pt x="98771" y="48063"/>
                      </a:lnTo>
                      <a:cubicBezTo>
                        <a:pt x="98816" y="48157"/>
                        <a:pt x="98906" y="48225"/>
                        <a:pt x="99010" y="48243"/>
                      </a:cubicBezTo>
                      <a:lnTo>
                        <a:pt x="99010" y="48243"/>
                      </a:lnTo>
                      <a:lnTo>
                        <a:pt x="101566" y="48646"/>
                      </a:lnTo>
                      <a:lnTo>
                        <a:pt x="117811" y="51291"/>
                      </a:lnTo>
                      <a:lnTo>
                        <a:pt x="119903" y="51635"/>
                      </a:lnTo>
                      <a:lnTo>
                        <a:pt x="150376" y="56597"/>
                      </a:lnTo>
                      <a:cubicBezTo>
                        <a:pt x="150555" y="56598"/>
                        <a:pt x="150704" y="56745"/>
                        <a:pt x="150704" y="56927"/>
                      </a:cubicBezTo>
                      <a:cubicBezTo>
                        <a:pt x="150704" y="57009"/>
                        <a:pt x="150675" y="57090"/>
                        <a:pt x="150615" y="57150"/>
                      </a:cubicBezTo>
                      <a:close/>
                    </a:path>
                  </a:pathLst>
                </a:custGeom>
                <a:solidFill>
                  <a:srgbClr val="3B3B4C">
                    <a:alpha val="75000"/>
                  </a:srgbClr>
                </a:solidFill>
                <a:ln w="1492" cap="flat">
                  <a:noFill/>
                  <a:prstDash val="solid"/>
                  <a:miter/>
                </a:ln>
              </p:spPr>
              <p:txBody>
                <a:bodyPr rtlCol="0" anchor="ctr"/>
                <a:lstStyle/>
                <a:p>
                  <a:endParaRPr lang="en-IN"/>
                </a:p>
              </p:txBody>
            </p:sp>
            <p:sp>
              <p:nvSpPr>
                <p:cNvPr id="29" name="Freeform: Shape 28">
                  <a:extLst>
                    <a:ext uri="{FF2B5EF4-FFF2-40B4-BE49-F238E27FC236}">
                      <a16:creationId xmlns:a16="http://schemas.microsoft.com/office/drawing/2014/main" id="{F26BA9E5-C827-47FE-A9B4-31665E57B8EA}"/>
                    </a:ext>
                  </a:extLst>
                </p:cNvPr>
                <p:cNvSpPr/>
                <p:nvPr/>
              </p:nvSpPr>
              <p:spPr>
                <a:xfrm>
                  <a:off x="8987067" y="4823801"/>
                  <a:ext cx="83417" cy="145794"/>
                </a:xfrm>
                <a:custGeom>
                  <a:avLst/>
                  <a:gdLst>
                    <a:gd name="connsiteX0" fmla="*/ 83289 w 83417"/>
                    <a:gd name="connsiteY0" fmla="*/ 57180 h 145794"/>
                    <a:gd name="connsiteX1" fmla="*/ 73874 w 83417"/>
                    <a:gd name="connsiteY1" fmla="*/ 66146 h 145794"/>
                    <a:gd name="connsiteX2" fmla="*/ 71408 w 83417"/>
                    <a:gd name="connsiteY2" fmla="*/ 68493 h 145794"/>
                    <a:gd name="connsiteX3" fmla="*/ 45553 w 83417"/>
                    <a:gd name="connsiteY3" fmla="*/ 93212 h 145794"/>
                    <a:gd name="connsiteX4" fmla="*/ 45449 w 83417"/>
                    <a:gd name="connsiteY4" fmla="*/ 93496 h 145794"/>
                    <a:gd name="connsiteX5" fmla="*/ 53609 w 83417"/>
                    <a:gd name="connsiteY5" fmla="*/ 145429 h 145794"/>
                    <a:gd name="connsiteX6" fmla="*/ 53325 w 83417"/>
                    <a:gd name="connsiteY6" fmla="*/ 145792 h 145794"/>
                    <a:gd name="connsiteX7" fmla="*/ 53130 w 83417"/>
                    <a:gd name="connsiteY7" fmla="*/ 145758 h 145794"/>
                    <a:gd name="connsiteX8" fmla="*/ 7354 w 83417"/>
                    <a:gd name="connsiteY8" fmla="*/ 120576 h 145794"/>
                    <a:gd name="connsiteX9" fmla="*/ 7055 w 83417"/>
                    <a:gd name="connsiteY9" fmla="*/ 120576 h 145794"/>
                    <a:gd name="connsiteX10" fmla="*/ 6906 w 83417"/>
                    <a:gd name="connsiteY10" fmla="*/ 120576 h 145794"/>
                    <a:gd name="connsiteX11" fmla="*/ 6607 w 83417"/>
                    <a:gd name="connsiteY11" fmla="*/ 120352 h 145794"/>
                    <a:gd name="connsiteX12" fmla="*/ 8684 w 83417"/>
                    <a:gd name="connsiteY12" fmla="*/ 0 h 145794"/>
                    <a:gd name="connsiteX13" fmla="*/ 8684 w 83417"/>
                    <a:gd name="connsiteY13" fmla="*/ 0 h 145794"/>
                    <a:gd name="connsiteX14" fmla="*/ 31102 w 83417"/>
                    <a:gd name="connsiteY14" fmla="*/ 47406 h 145794"/>
                    <a:gd name="connsiteX15" fmla="*/ 31102 w 83417"/>
                    <a:gd name="connsiteY15" fmla="*/ 47406 h 145794"/>
                    <a:gd name="connsiteX16" fmla="*/ 31415 w 83417"/>
                    <a:gd name="connsiteY16" fmla="*/ 48063 h 145794"/>
                    <a:gd name="connsiteX17" fmla="*/ 31655 w 83417"/>
                    <a:gd name="connsiteY17" fmla="*/ 48242 h 145794"/>
                    <a:gd name="connsiteX18" fmla="*/ 31655 w 83417"/>
                    <a:gd name="connsiteY18" fmla="*/ 48242 h 145794"/>
                    <a:gd name="connsiteX19" fmla="*/ 34210 w 83417"/>
                    <a:gd name="connsiteY19" fmla="*/ 48646 h 145794"/>
                    <a:gd name="connsiteX20" fmla="*/ 50455 w 83417"/>
                    <a:gd name="connsiteY20" fmla="*/ 51291 h 145794"/>
                    <a:gd name="connsiteX21" fmla="*/ 52548 w 83417"/>
                    <a:gd name="connsiteY21" fmla="*/ 51635 h 145794"/>
                    <a:gd name="connsiteX22" fmla="*/ 83020 w 83417"/>
                    <a:gd name="connsiteY22" fmla="*/ 56597 h 145794"/>
                    <a:gd name="connsiteX23" fmla="*/ 83409 w 83417"/>
                    <a:gd name="connsiteY23" fmla="*/ 56848 h 145794"/>
                    <a:gd name="connsiteX24" fmla="*/ 83289 w 83417"/>
                    <a:gd name="connsiteY24" fmla="*/ 57180 h 14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3417" h="145794">
                      <a:moveTo>
                        <a:pt x="83289" y="57180"/>
                      </a:moveTo>
                      <a:lnTo>
                        <a:pt x="73874" y="66146"/>
                      </a:lnTo>
                      <a:lnTo>
                        <a:pt x="71408" y="68493"/>
                      </a:lnTo>
                      <a:lnTo>
                        <a:pt x="45553" y="93212"/>
                      </a:lnTo>
                      <a:cubicBezTo>
                        <a:pt x="45479" y="93285"/>
                        <a:pt x="45434" y="93390"/>
                        <a:pt x="45449" y="93496"/>
                      </a:cubicBezTo>
                      <a:lnTo>
                        <a:pt x="53609" y="145429"/>
                      </a:lnTo>
                      <a:cubicBezTo>
                        <a:pt x="53624" y="145610"/>
                        <a:pt x="53504" y="145773"/>
                        <a:pt x="53325" y="145792"/>
                      </a:cubicBezTo>
                      <a:cubicBezTo>
                        <a:pt x="53250" y="145800"/>
                        <a:pt x="53190" y="145788"/>
                        <a:pt x="53130" y="145758"/>
                      </a:cubicBezTo>
                      <a:lnTo>
                        <a:pt x="7354" y="120576"/>
                      </a:lnTo>
                      <a:cubicBezTo>
                        <a:pt x="7265" y="120516"/>
                        <a:pt x="7145" y="120516"/>
                        <a:pt x="7055" y="120576"/>
                      </a:cubicBezTo>
                      <a:lnTo>
                        <a:pt x="6906" y="120576"/>
                      </a:lnTo>
                      <a:cubicBezTo>
                        <a:pt x="6771" y="120580"/>
                        <a:pt x="6637" y="120488"/>
                        <a:pt x="6607" y="120352"/>
                      </a:cubicBezTo>
                      <a:cubicBezTo>
                        <a:pt x="-6156" y="56821"/>
                        <a:pt x="2408" y="25661"/>
                        <a:pt x="8684" y="0"/>
                      </a:cubicBezTo>
                      <a:lnTo>
                        <a:pt x="8684" y="0"/>
                      </a:lnTo>
                      <a:lnTo>
                        <a:pt x="31102" y="47406"/>
                      </a:lnTo>
                      <a:lnTo>
                        <a:pt x="31102" y="47406"/>
                      </a:lnTo>
                      <a:lnTo>
                        <a:pt x="31415" y="48063"/>
                      </a:lnTo>
                      <a:cubicBezTo>
                        <a:pt x="31460" y="48157"/>
                        <a:pt x="31550" y="48225"/>
                        <a:pt x="31655" y="48242"/>
                      </a:cubicBezTo>
                      <a:lnTo>
                        <a:pt x="31655" y="48242"/>
                      </a:lnTo>
                      <a:lnTo>
                        <a:pt x="34210" y="48646"/>
                      </a:lnTo>
                      <a:lnTo>
                        <a:pt x="50455" y="51291"/>
                      </a:lnTo>
                      <a:lnTo>
                        <a:pt x="52548" y="51635"/>
                      </a:lnTo>
                      <a:lnTo>
                        <a:pt x="83020" y="56597"/>
                      </a:lnTo>
                      <a:cubicBezTo>
                        <a:pt x="83200" y="56558"/>
                        <a:pt x="83379" y="56671"/>
                        <a:pt x="83409" y="56848"/>
                      </a:cubicBezTo>
                      <a:cubicBezTo>
                        <a:pt x="83439" y="56973"/>
                        <a:pt x="83394" y="57102"/>
                        <a:pt x="83289" y="57180"/>
                      </a:cubicBezTo>
                      <a:close/>
                    </a:path>
                  </a:pathLst>
                </a:custGeom>
                <a:solidFill>
                  <a:srgbClr val="3B3B4C">
                    <a:alpha val="19000"/>
                  </a:srgbClr>
                </a:solidFill>
                <a:ln w="1492" cap="flat">
                  <a:noFill/>
                  <a:prstDash val="solid"/>
                  <a:miter/>
                </a:ln>
              </p:spPr>
              <p:txBody>
                <a:bodyPr rtlCol="0" anchor="ctr"/>
                <a:lstStyle/>
                <a:p>
                  <a:endParaRPr lang="en-IN"/>
                </a:p>
              </p:txBody>
            </p:sp>
          </p:grpSp>
          <p:grpSp>
            <p:nvGrpSpPr>
              <p:cNvPr id="30" name="Graphic 4">
                <a:extLst>
                  <a:ext uri="{FF2B5EF4-FFF2-40B4-BE49-F238E27FC236}">
                    <a16:creationId xmlns:a16="http://schemas.microsoft.com/office/drawing/2014/main" id="{0A707A4A-8407-4976-A6F1-B443CE84C926}"/>
                  </a:ext>
                </a:extLst>
              </p:cNvPr>
              <p:cNvGrpSpPr/>
              <p:nvPr/>
            </p:nvGrpSpPr>
            <p:grpSpPr>
              <a:xfrm>
                <a:off x="8745605" y="4823801"/>
                <a:ext cx="150785" cy="145798"/>
                <a:chOff x="8745605" y="4823801"/>
                <a:chExt cx="150785" cy="145798"/>
              </a:xfrm>
            </p:grpSpPr>
            <p:sp>
              <p:nvSpPr>
                <p:cNvPr id="31" name="Freeform: Shape 30">
                  <a:extLst>
                    <a:ext uri="{FF2B5EF4-FFF2-40B4-BE49-F238E27FC236}">
                      <a16:creationId xmlns:a16="http://schemas.microsoft.com/office/drawing/2014/main" id="{33BE0AB1-015D-4B26-80FF-AA91BC1784C9}"/>
                    </a:ext>
                  </a:extLst>
                </p:cNvPr>
                <p:cNvSpPr/>
                <p:nvPr/>
              </p:nvSpPr>
              <p:spPr>
                <a:xfrm>
                  <a:off x="8745605" y="4823875"/>
                  <a:ext cx="150687" cy="145723"/>
                </a:xfrm>
                <a:custGeom>
                  <a:avLst/>
                  <a:gdLst>
                    <a:gd name="connsiteX0" fmla="*/ 150628 w 150687"/>
                    <a:gd name="connsiteY0" fmla="*/ 57105 h 145723"/>
                    <a:gd name="connsiteX1" fmla="*/ 141198 w 150687"/>
                    <a:gd name="connsiteY1" fmla="*/ 66072 h 145723"/>
                    <a:gd name="connsiteX2" fmla="*/ 138747 w 150687"/>
                    <a:gd name="connsiteY2" fmla="*/ 68418 h 145723"/>
                    <a:gd name="connsiteX3" fmla="*/ 112877 w 150687"/>
                    <a:gd name="connsiteY3" fmla="*/ 93137 h 145723"/>
                    <a:gd name="connsiteX4" fmla="*/ 112788 w 150687"/>
                    <a:gd name="connsiteY4" fmla="*/ 93421 h 145723"/>
                    <a:gd name="connsiteX5" fmla="*/ 120933 w 150687"/>
                    <a:gd name="connsiteY5" fmla="*/ 145354 h 145723"/>
                    <a:gd name="connsiteX6" fmla="*/ 120679 w 150687"/>
                    <a:gd name="connsiteY6" fmla="*/ 145719 h 145723"/>
                    <a:gd name="connsiteX7" fmla="*/ 120469 w 150687"/>
                    <a:gd name="connsiteY7" fmla="*/ 145683 h 145723"/>
                    <a:gd name="connsiteX8" fmla="*/ 74693 w 150687"/>
                    <a:gd name="connsiteY8" fmla="*/ 120501 h 145723"/>
                    <a:gd name="connsiteX9" fmla="*/ 74394 w 150687"/>
                    <a:gd name="connsiteY9" fmla="*/ 120501 h 145723"/>
                    <a:gd name="connsiteX10" fmla="*/ 74050 w 150687"/>
                    <a:gd name="connsiteY10" fmla="*/ 120665 h 145723"/>
                    <a:gd name="connsiteX11" fmla="*/ 28005 w 150687"/>
                    <a:gd name="connsiteY11" fmla="*/ 144204 h 145723"/>
                    <a:gd name="connsiteX12" fmla="*/ 27572 w 150687"/>
                    <a:gd name="connsiteY12" fmla="*/ 144090 h 145723"/>
                    <a:gd name="connsiteX13" fmla="*/ 27542 w 150687"/>
                    <a:gd name="connsiteY13" fmla="*/ 143860 h 145723"/>
                    <a:gd name="connsiteX14" fmla="*/ 37002 w 150687"/>
                    <a:gd name="connsiteY14" fmla="*/ 92225 h 145723"/>
                    <a:gd name="connsiteX15" fmla="*/ 36912 w 150687"/>
                    <a:gd name="connsiteY15" fmla="*/ 91926 h 145723"/>
                    <a:gd name="connsiteX16" fmla="*/ 88 w 150687"/>
                    <a:gd name="connsiteY16" fmla="*/ 54669 h 145723"/>
                    <a:gd name="connsiteX17" fmla="*/ 103 w 150687"/>
                    <a:gd name="connsiteY17" fmla="*/ 54204 h 145723"/>
                    <a:gd name="connsiteX18" fmla="*/ 282 w 150687"/>
                    <a:gd name="connsiteY18" fmla="*/ 54116 h 145723"/>
                    <a:gd name="connsiteX19" fmla="*/ 51887 w 150687"/>
                    <a:gd name="connsiteY19" fmla="*/ 47391 h 145723"/>
                    <a:gd name="connsiteX20" fmla="*/ 52126 w 150687"/>
                    <a:gd name="connsiteY20" fmla="*/ 47211 h 145723"/>
                    <a:gd name="connsiteX21" fmla="*/ 76038 w 150687"/>
                    <a:gd name="connsiteY21" fmla="*/ 0 h 145723"/>
                    <a:gd name="connsiteX22" fmla="*/ 76038 w 150687"/>
                    <a:gd name="connsiteY22" fmla="*/ 0 h 145723"/>
                    <a:gd name="connsiteX23" fmla="*/ 98455 w 150687"/>
                    <a:gd name="connsiteY23" fmla="*/ 47406 h 145723"/>
                    <a:gd name="connsiteX24" fmla="*/ 98455 w 150687"/>
                    <a:gd name="connsiteY24" fmla="*/ 47406 h 145723"/>
                    <a:gd name="connsiteX25" fmla="*/ 98754 w 150687"/>
                    <a:gd name="connsiteY25" fmla="*/ 48063 h 145723"/>
                    <a:gd name="connsiteX26" fmla="*/ 98993 w 150687"/>
                    <a:gd name="connsiteY26" fmla="*/ 48243 h 145723"/>
                    <a:gd name="connsiteX27" fmla="*/ 98993 w 150687"/>
                    <a:gd name="connsiteY27" fmla="*/ 48243 h 145723"/>
                    <a:gd name="connsiteX28" fmla="*/ 101549 w 150687"/>
                    <a:gd name="connsiteY28" fmla="*/ 48646 h 145723"/>
                    <a:gd name="connsiteX29" fmla="*/ 117794 w 150687"/>
                    <a:gd name="connsiteY29" fmla="*/ 51291 h 145723"/>
                    <a:gd name="connsiteX30" fmla="*/ 119871 w 150687"/>
                    <a:gd name="connsiteY30" fmla="*/ 51635 h 145723"/>
                    <a:gd name="connsiteX31" fmla="*/ 150344 w 150687"/>
                    <a:gd name="connsiteY31" fmla="*/ 56597 h 145723"/>
                    <a:gd name="connsiteX32" fmla="*/ 150688 w 150687"/>
                    <a:gd name="connsiteY32" fmla="*/ 56916 h 145723"/>
                    <a:gd name="connsiteX33" fmla="*/ 150628 w 150687"/>
                    <a:gd name="connsiteY33" fmla="*/ 57105 h 145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0687" h="145723">
                      <a:moveTo>
                        <a:pt x="150628" y="57105"/>
                      </a:moveTo>
                      <a:lnTo>
                        <a:pt x="141198" y="66072"/>
                      </a:lnTo>
                      <a:lnTo>
                        <a:pt x="138747" y="68418"/>
                      </a:lnTo>
                      <a:lnTo>
                        <a:pt x="112877" y="93137"/>
                      </a:lnTo>
                      <a:cubicBezTo>
                        <a:pt x="112803" y="93212"/>
                        <a:pt x="112773" y="93318"/>
                        <a:pt x="112788" y="93421"/>
                      </a:cubicBezTo>
                      <a:lnTo>
                        <a:pt x="120933" y="145354"/>
                      </a:lnTo>
                      <a:cubicBezTo>
                        <a:pt x="120962" y="145525"/>
                        <a:pt x="120843" y="145688"/>
                        <a:pt x="120679" y="145719"/>
                      </a:cubicBezTo>
                      <a:cubicBezTo>
                        <a:pt x="120604" y="145733"/>
                        <a:pt x="120529" y="145719"/>
                        <a:pt x="120469" y="145683"/>
                      </a:cubicBezTo>
                      <a:lnTo>
                        <a:pt x="74693" y="120501"/>
                      </a:lnTo>
                      <a:cubicBezTo>
                        <a:pt x="74603" y="120441"/>
                        <a:pt x="74484" y="120441"/>
                        <a:pt x="74394" y="120501"/>
                      </a:cubicBezTo>
                      <a:lnTo>
                        <a:pt x="74050" y="120665"/>
                      </a:lnTo>
                      <a:lnTo>
                        <a:pt x="28005" y="144204"/>
                      </a:lnTo>
                      <a:cubicBezTo>
                        <a:pt x="27856" y="144290"/>
                        <a:pt x="27661" y="144240"/>
                        <a:pt x="27572" y="144090"/>
                      </a:cubicBezTo>
                      <a:cubicBezTo>
                        <a:pt x="27542" y="144021"/>
                        <a:pt x="27527" y="143938"/>
                        <a:pt x="27542" y="143860"/>
                      </a:cubicBezTo>
                      <a:lnTo>
                        <a:pt x="37002" y="92225"/>
                      </a:lnTo>
                      <a:cubicBezTo>
                        <a:pt x="37017" y="92118"/>
                        <a:pt x="36987" y="92007"/>
                        <a:pt x="36912" y="91926"/>
                      </a:cubicBezTo>
                      <a:lnTo>
                        <a:pt x="88" y="54669"/>
                      </a:lnTo>
                      <a:cubicBezTo>
                        <a:pt x="-31" y="54537"/>
                        <a:pt x="-31" y="54330"/>
                        <a:pt x="103" y="54204"/>
                      </a:cubicBezTo>
                      <a:cubicBezTo>
                        <a:pt x="148" y="54156"/>
                        <a:pt x="208" y="54125"/>
                        <a:pt x="282" y="54116"/>
                      </a:cubicBezTo>
                      <a:lnTo>
                        <a:pt x="51887" y="47391"/>
                      </a:lnTo>
                      <a:cubicBezTo>
                        <a:pt x="51991" y="47373"/>
                        <a:pt x="52081" y="47305"/>
                        <a:pt x="52126" y="47211"/>
                      </a:cubicBezTo>
                      <a:lnTo>
                        <a:pt x="76038" y="0"/>
                      </a:lnTo>
                      <a:lnTo>
                        <a:pt x="76038" y="0"/>
                      </a:lnTo>
                      <a:lnTo>
                        <a:pt x="98455" y="47406"/>
                      </a:lnTo>
                      <a:lnTo>
                        <a:pt x="98455" y="47406"/>
                      </a:lnTo>
                      <a:lnTo>
                        <a:pt x="98754" y="48063"/>
                      </a:lnTo>
                      <a:cubicBezTo>
                        <a:pt x="98799" y="48154"/>
                        <a:pt x="98889" y="48220"/>
                        <a:pt x="98993" y="48243"/>
                      </a:cubicBezTo>
                      <a:lnTo>
                        <a:pt x="98993" y="48243"/>
                      </a:lnTo>
                      <a:lnTo>
                        <a:pt x="101549" y="48646"/>
                      </a:lnTo>
                      <a:lnTo>
                        <a:pt x="117794" y="51291"/>
                      </a:lnTo>
                      <a:lnTo>
                        <a:pt x="119871" y="51635"/>
                      </a:lnTo>
                      <a:lnTo>
                        <a:pt x="150344" y="56597"/>
                      </a:lnTo>
                      <a:cubicBezTo>
                        <a:pt x="150523" y="56592"/>
                        <a:pt x="150673" y="56736"/>
                        <a:pt x="150688" y="56916"/>
                      </a:cubicBezTo>
                      <a:cubicBezTo>
                        <a:pt x="150688" y="56984"/>
                        <a:pt x="150658" y="57049"/>
                        <a:pt x="150628" y="57105"/>
                      </a:cubicBezTo>
                      <a:close/>
                    </a:path>
                  </a:pathLst>
                </a:custGeom>
                <a:solidFill>
                  <a:srgbClr val="3B3B4C">
                    <a:alpha val="75000"/>
                  </a:srgbClr>
                </a:solidFill>
                <a:ln w="1492" cap="flat">
                  <a:noFill/>
                  <a:prstDash val="solid"/>
                  <a:miter/>
                </a:ln>
              </p:spPr>
              <p:txBody>
                <a:bodyPr rtlCol="0" anchor="ctr"/>
                <a:lstStyle/>
                <a:p>
                  <a:endParaRPr lang="en-IN"/>
                </a:p>
              </p:txBody>
            </p:sp>
            <p:sp>
              <p:nvSpPr>
                <p:cNvPr id="32" name="Freeform: Shape 31">
                  <a:extLst>
                    <a:ext uri="{FF2B5EF4-FFF2-40B4-BE49-F238E27FC236}">
                      <a16:creationId xmlns:a16="http://schemas.microsoft.com/office/drawing/2014/main" id="{2B4AB700-8647-4A1C-9836-6675CB764B84}"/>
                    </a:ext>
                  </a:extLst>
                </p:cNvPr>
                <p:cNvSpPr/>
                <p:nvPr/>
              </p:nvSpPr>
              <p:spPr>
                <a:xfrm>
                  <a:off x="8812938" y="4823801"/>
                  <a:ext cx="83453" cy="145798"/>
                </a:xfrm>
                <a:custGeom>
                  <a:avLst/>
                  <a:gdLst>
                    <a:gd name="connsiteX0" fmla="*/ 83296 w 83453"/>
                    <a:gd name="connsiteY0" fmla="*/ 57180 h 145798"/>
                    <a:gd name="connsiteX1" fmla="*/ 73866 w 83453"/>
                    <a:gd name="connsiteY1" fmla="*/ 66146 h 145798"/>
                    <a:gd name="connsiteX2" fmla="*/ 71415 w 83453"/>
                    <a:gd name="connsiteY2" fmla="*/ 68493 h 145798"/>
                    <a:gd name="connsiteX3" fmla="*/ 45545 w 83453"/>
                    <a:gd name="connsiteY3" fmla="*/ 93212 h 145798"/>
                    <a:gd name="connsiteX4" fmla="*/ 45456 w 83453"/>
                    <a:gd name="connsiteY4" fmla="*/ 93496 h 145798"/>
                    <a:gd name="connsiteX5" fmla="*/ 53600 w 83453"/>
                    <a:gd name="connsiteY5" fmla="*/ 145429 h 145798"/>
                    <a:gd name="connsiteX6" fmla="*/ 53346 w 83453"/>
                    <a:gd name="connsiteY6" fmla="*/ 145794 h 145798"/>
                    <a:gd name="connsiteX7" fmla="*/ 53137 w 83453"/>
                    <a:gd name="connsiteY7" fmla="*/ 145758 h 145798"/>
                    <a:gd name="connsiteX8" fmla="*/ 7361 w 83453"/>
                    <a:gd name="connsiteY8" fmla="*/ 120576 h 145798"/>
                    <a:gd name="connsiteX9" fmla="*/ 7062 w 83453"/>
                    <a:gd name="connsiteY9" fmla="*/ 120576 h 145798"/>
                    <a:gd name="connsiteX10" fmla="*/ 6913 w 83453"/>
                    <a:gd name="connsiteY10" fmla="*/ 120576 h 145798"/>
                    <a:gd name="connsiteX11" fmla="*/ 6614 w 83453"/>
                    <a:gd name="connsiteY11" fmla="*/ 120352 h 145798"/>
                    <a:gd name="connsiteX12" fmla="*/ 8691 w 83453"/>
                    <a:gd name="connsiteY12" fmla="*/ 0 h 145798"/>
                    <a:gd name="connsiteX13" fmla="*/ 8691 w 83453"/>
                    <a:gd name="connsiteY13" fmla="*/ 0 h 145798"/>
                    <a:gd name="connsiteX14" fmla="*/ 31108 w 83453"/>
                    <a:gd name="connsiteY14" fmla="*/ 47406 h 145798"/>
                    <a:gd name="connsiteX15" fmla="*/ 31108 w 83453"/>
                    <a:gd name="connsiteY15" fmla="*/ 47406 h 145798"/>
                    <a:gd name="connsiteX16" fmla="*/ 31407 w 83453"/>
                    <a:gd name="connsiteY16" fmla="*/ 48063 h 145798"/>
                    <a:gd name="connsiteX17" fmla="*/ 31646 w 83453"/>
                    <a:gd name="connsiteY17" fmla="*/ 48242 h 145798"/>
                    <a:gd name="connsiteX18" fmla="*/ 31646 w 83453"/>
                    <a:gd name="connsiteY18" fmla="*/ 48242 h 145798"/>
                    <a:gd name="connsiteX19" fmla="*/ 34202 w 83453"/>
                    <a:gd name="connsiteY19" fmla="*/ 48646 h 145798"/>
                    <a:gd name="connsiteX20" fmla="*/ 50447 w 83453"/>
                    <a:gd name="connsiteY20" fmla="*/ 51291 h 145798"/>
                    <a:gd name="connsiteX21" fmla="*/ 52524 w 83453"/>
                    <a:gd name="connsiteY21" fmla="*/ 51635 h 145798"/>
                    <a:gd name="connsiteX22" fmla="*/ 82997 w 83453"/>
                    <a:gd name="connsiteY22" fmla="*/ 56597 h 145798"/>
                    <a:gd name="connsiteX23" fmla="*/ 83430 w 83453"/>
                    <a:gd name="connsiteY23" fmla="*/ 56777 h 145798"/>
                    <a:gd name="connsiteX24" fmla="*/ 83296 w 83453"/>
                    <a:gd name="connsiteY24" fmla="*/ 57180 h 145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3453" h="145798">
                      <a:moveTo>
                        <a:pt x="83296" y="57180"/>
                      </a:moveTo>
                      <a:lnTo>
                        <a:pt x="73866" y="66146"/>
                      </a:lnTo>
                      <a:lnTo>
                        <a:pt x="71415" y="68493"/>
                      </a:lnTo>
                      <a:lnTo>
                        <a:pt x="45545" y="93212"/>
                      </a:lnTo>
                      <a:cubicBezTo>
                        <a:pt x="45470" y="93286"/>
                        <a:pt x="45441" y="93392"/>
                        <a:pt x="45456" y="93496"/>
                      </a:cubicBezTo>
                      <a:lnTo>
                        <a:pt x="53600" y="145429"/>
                      </a:lnTo>
                      <a:cubicBezTo>
                        <a:pt x="53630" y="145600"/>
                        <a:pt x="53511" y="145762"/>
                        <a:pt x="53346" y="145794"/>
                      </a:cubicBezTo>
                      <a:cubicBezTo>
                        <a:pt x="53272" y="145807"/>
                        <a:pt x="53197" y="145794"/>
                        <a:pt x="53137" y="145758"/>
                      </a:cubicBezTo>
                      <a:lnTo>
                        <a:pt x="7361" y="120576"/>
                      </a:lnTo>
                      <a:cubicBezTo>
                        <a:pt x="7271" y="120516"/>
                        <a:pt x="7152" y="120516"/>
                        <a:pt x="7062" y="120576"/>
                      </a:cubicBezTo>
                      <a:lnTo>
                        <a:pt x="6913" y="120576"/>
                      </a:lnTo>
                      <a:cubicBezTo>
                        <a:pt x="6778" y="120580"/>
                        <a:pt x="6644" y="120488"/>
                        <a:pt x="6614" y="120352"/>
                      </a:cubicBezTo>
                      <a:cubicBezTo>
                        <a:pt x="-6164" y="56821"/>
                        <a:pt x="2414" y="25661"/>
                        <a:pt x="8691" y="0"/>
                      </a:cubicBezTo>
                      <a:lnTo>
                        <a:pt x="8691" y="0"/>
                      </a:lnTo>
                      <a:lnTo>
                        <a:pt x="31108" y="47406"/>
                      </a:lnTo>
                      <a:lnTo>
                        <a:pt x="31108" y="47406"/>
                      </a:lnTo>
                      <a:lnTo>
                        <a:pt x="31407" y="48063"/>
                      </a:lnTo>
                      <a:cubicBezTo>
                        <a:pt x="31452" y="48154"/>
                        <a:pt x="31542" y="48220"/>
                        <a:pt x="31646" y="48242"/>
                      </a:cubicBezTo>
                      <a:lnTo>
                        <a:pt x="31646" y="48242"/>
                      </a:lnTo>
                      <a:lnTo>
                        <a:pt x="34202" y="48646"/>
                      </a:lnTo>
                      <a:lnTo>
                        <a:pt x="50447" y="51291"/>
                      </a:lnTo>
                      <a:lnTo>
                        <a:pt x="52524" y="51635"/>
                      </a:lnTo>
                      <a:lnTo>
                        <a:pt x="82997" y="56597"/>
                      </a:lnTo>
                      <a:cubicBezTo>
                        <a:pt x="83161" y="56528"/>
                        <a:pt x="83356" y="56609"/>
                        <a:pt x="83430" y="56777"/>
                      </a:cubicBezTo>
                      <a:cubicBezTo>
                        <a:pt x="83490" y="56925"/>
                        <a:pt x="83430" y="57094"/>
                        <a:pt x="83296" y="57180"/>
                      </a:cubicBezTo>
                      <a:close/>
                    </a:path>
                  </a:pathLst>
                </a:custGeom>
                <a:solidFill>
                  <a:srgbClr val="3B3B4C">
                    <a:alpha val="19000"/>
                  </a:srgbClr>
                </a:solidFill>
                <a:ln w="1492" cap="flat">
                  <a:noFill/>
                  <a:prstDash val="solid"/>
                  <a:miter/>
                </a:ln>
              </p:spPr>
              <p:txBody>
                <a:bodyPr rtlCol="0" anchor="ctr"/>
                <a:lstStyle/>
                <a:p>
                  <a:endParaRPr lang="en-IN"/>
                </a:p>
              </p:txBody>
            </p:sp>
          </p:grpSp>
          <p:grpSp>
            <p:nvGrpSpPr>
              <p:cNvPr id="33" name="Graphic 4">
                <a:extLst>
                  <a:ext uri="{FF2B5EF4-FFF2-40B4-BE49-F238E27FC236}">
                    <a16:creationId xmlns:a16="http://schemas.microsoft.com/office/drawing/2014/main" id="{E6ED05F9-9B18-466D-9850-03823AFCCAF7}"/>
                  </a:ext>
                </a:extLst>
              </p:cNvPr>
              <p:cNvGrpSpPr/>
              <p:nvPr/>
            </p:nvGrpSpPr>
            <p:grpSpPr>
              <a:xfrm>
                <a:off x="8250744" y="5069793"/>
                <a:ext cx="726092" cy="215311"/>
                <a:chOff x="8250744" y="5069793"/>
                <a:chExt cx="726092" cy="215311"/>
              </a:xfrm>
              <a:solidFill>
                <a:srgbClr val="3B3B4C">
                  <a:alpha val="75000"/>
                </a:srgbClr>
              </a:solidFill>
            </p:grpSpPr>
            <p:sp>
              <p:nvSpPr>
                <p:cNvPr id="34" name="Freeform: Shape 33">
                  <a:extLst>
                    <a:ext uri="{FF2B5EF4-FFF2-40B4-BE49-F238E27FC236}">
                      <a16:creationId xmlns:a16="http://schemas.microsoft.com/office/drawing/2014/main" id="{9EA2ADD6-94B3-4DA9-BFA1-A8DD2EEF58ED}"/>
                    </a:ext>
                  </a:extLst>
                </p:cNvPr>
                <p:cNvSpPr/>
                <p:nvPr/>
              </p:nvSpPr>
              <p:spPr>
                <a:xfrm>
                  <a:off x="8515605" y="5072439"/>
                  <a:ext cx="179951" cy="38513"/>
                </a:xfrm>
                <a:custGeom>
                  <a:avLst/>
                  <a:gdLst>
                    <a:gd name="connsiteX0" fmla="*/ 9023 w 179951"/>
                    <a:gd name="connsiteY0" fmla="*/ 1 h 38513"/>
                    <a:gd name="connsiteX1" fmla="*/ 166169 w 179951"/>
                    <a:gd name="connsiteY1" fmla="*/ 1495 h 38513"/>
                    <a:gd name="connsiteX2" fmla="*/ 177093 w 179951"/>
                    <a:gd name="connsiteY2" fmla="*/ 9117 h 38513"/>
                    <a:gd name="connsiteX3" fmla="*/ 179903 w 179951"/>
                    <a:gd name="connsiteY3" fmla="*/ 31041 h 38513"/>
                    <a:gd name="connsiteX4" fmla="*/ 170936 w 179951"/>
                    <a:gd name="connsiteY4" fmla="*/ 38514 h 38513"/>
                    <a:gd name="connsiteX5" fmla="*/ 13790 w 179951"/>
                    <a:gd name="connsiteY5" fmla="*/ 37019 h 38513"/>
                    <a:gd name="connsiteX6" fmla="*/ 2851 w 179951"/>
                    <a:gd name="connsiteY6" fmla="*/ 29397 h 38513"/>
                    <a:gd name="connsiteX7" fmla="*/ 56 w 179951"/>
                    <a:gd name="connsiteY7" fmla="*/ 7473 h 38513"/>
                    <a:gd name="connsiteX8" fmla="*/ 9023 w 179951"/>
                    <a:gd name="connsiteY8" fmla="*/ 1 h 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951" h="38513">
                      <a:moveTo>
                        <a:pt x="9023" y="1"/>
                      </a:moveTo>
                      <a:lnTo>
                        <a:pt x="166169" y="1495"/>
                      </a:lnTo>
                      <a:cubicBezTo>
                        <a:pt x="171669" y="1495"/>
                        <a:pt x="176630" y="4962"/>
                        <a:pt x="177093" y="9117"/>
                      </a:cubicBezTo>
                      <a:lnTo>
                        <a:pt x="179903" y="31041"/>
                      </a:lnTo>
                      <a:cubicBezTo>
                        <a:pt x="180441" y="35196"/>
                        <a:pt x="176406" y="38514"/>
                        <a:pt x="170936" y="38514"/>
                      </a:cubicBezTo>
                      <a:lnTo>
                        <a:pt x="13790" y="37019"/>
                      </a:lnTo>
                      <a:cubicBezTo>
                        <a:pt x="8291" y="37019"/>
                        <a:pt x="3329" y="33552"/>
                        <a:pt x="2851" y="29397"/>
                      </a:cubicBezTo>
                      <a:lnTo>
                        <a:pt x="56" y="7473"/>
                      </a:lnTo>
                      <a:cubicBezTo>
                        <a:pt x="-527" y="3274"/>
                        <a:pt x="3508" y="-44"/>
                        <a:pt x="9023" y="1"/>
                      </a:cubicBezTo>
                      <a:close/>
                    </a:path>
                  </a:pathLst>
                </a:custGeom>
                <a:solidFill>
                  <a:srgbClr val="3B3B4C">
                    <a:alpha val="75000"/>
                  </a:srgbClr>
                </a:solidFill>
                <a:ln w="1492" cap="flat">
                  <a:noFill/>
                  <a:prstDash val="solid"/>
                  <a:miter/>
                </a:ln>
              </p:spPr>
              <p:txBody>
                <a:bodyPr rtlCol="0" anchor="ctr"/>
                <a:lstStyle/>
                <a:p>
                  <a:endParaRPr lang="en-IN"/>
                </a:p>
              </p:txBody>
            </p:sp>
            <p:sp>
              <p:nvSpPr>
                <p:cNvPr id="35" name="Freeform: Shape 34">
                  <a:extLst>
                    <a:ext uri="{FF2B5EF4-FFF2-40B4-BE49-F238E27FC236}">
                      <a16:creationId xmlns:a16="http://schemas.microsoft.com/office/drawing/2014/main" id="{530972CB-0DBD-4A28-8DAC-36E46D133DB5}"/>
                    </a:ext>
                  </a:extLst>
                </p:cNvPr>
                <p:cNvSpPr/>
                <p:nvPr/>
              </p:nvSpPr>
              <p:spPr>
                <a:xfrm>
                  <a:off x="8250744" y="5069793"/>
                  <a:ext cx="110988" cy="37915"/>
                </a:xfrm>
                <a:custGeom>
                  <a:avLst/>
                  <a:gdLst>
                    <a:gd name="connsiteX0" fmla="*/ 5115 w 110988"/>
                    <a:gd name="connsiteY0" fmla="*/ 1 h 37915"/>
                    <a:gd name="connsiteX1" fmla="*/ 101166 w 110988"/>
                    <a:gd name="connsiteY1" fmla="*/ 957 h 37915"/>
                    <a:gd name="connsiteX2" fmla="*/ 107936 w 110988"/>
                    <a:gd name="connsiteY2" fmla="*/ 7757 h 37915"/>
                    <a:gd name="connsiteX3" fmla="*/ 110925 w 110988"/>
                    <a:gd name="connsiteY3" fmla="*/ 31220 h 37915"/>
                    <a:gd name="connsiteX4" fmla="*/ 105874 w 110988"/>
                    <a:gd name="connsiteY4" fmla="*/ 37916 h 37915"/>
                    <a:gd name="connsiteX5" fmla="*/ 9838 w 110988"/>
                    <a:gd name="connsiteY5" fmla="*/ 36974 h 37915"/>
                    <a:gd name="connsiteX6" fmla="*/ 3053 w 110988"/>
                    <a:gd name="connsiteY6" fmla="*/ 30159 h 37915"/>
                    <a:gd name="connsiteX7" fmla="*/ 64 w 110988"/>
                    <a:gd name="connsiteY7" fmla="*/ 6696 h 37915"/>
                    <a:gd name="connsiteX8" fmla="*/ 5115 w 110988"/>
                    <a:gd name="connsiteY8" fmla="*/ 1 h 37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988" h="37915">
                      <a:moveTo>
                        <a:pt x="5115" y="1"/>
                      </a:moveTo>
                      <a:lnTo>
                        <a:pt x="101166" y="957"/>
                      </a:lnTo>
                      <a:cubicBezTo>
                        <a:pt x="104424" y="957"/>
                        <a:pt x="107458" y="4036"/>
                        <a:pt x="107936" y="7757"/>
                      </a:cubicBezTo>
                      <a:lnTo>
                        <a:pt x="110925" y="31220"/>
                      </a:lnTo>
                      <a:cubicBezTo>
                        <a:pt x="111403" y="34957"/>
                        <a:pt x="109147" y="37946"/>
                        <a:pt x="105874" y="37916"/>
                      </a:cubicBezTo>
                      <a:lnTo>
                        <a:pt x="9838" y="36974"/>
                      </a:lnTo>
                      <a:cubicBezTo>
                        <a:pt x="6565" y="36974"/>
                        <a:pt x="3531" y="33896"/>
                        <a:pt x="3053" y="30159"/>
                      </a:cubicBezTo>
                      <a:lnTo>
                        <a:pt x="64" y="6696"/>
                      </a:lnTo>
                      <a:cubicBezTo>
                        <a:pt x="-415" y="2975"/>
                        <a:pt x="1857" y="-29"/>
                        <a:pt x="5115" y="1"/>
                      </a:cubicBezTo>
                      <a:close/>
                    </a:path>
                  </a:pathLst>
                </a:custGeom>
                <a:solidFill>
                  <a:srgbClr val="3B3B4C">
                    <a:alpha val="75000"/>
                  </a:srgbClr>
                </a:solidFill>
                <a:ln w="1492" cap="flat">
                  <a:noFill/>
                  <a:prstDash val="solid"/>
                  <a:miter/>
                </a:ln>
              </p:spPr>
              <p:txBody>
                <a:bodyPr rtlCol="0" anchor="ctr"/>
                <a:lstStyle/>
                <a:p>
                  <a:endParaRPr lang="en-IN"/>
                </a:p>
              </p:txBody>
            </p:sp>
            <p:sp>
              <p:nvSpPr>
                <p:cNvPr id="36" name="Freeform: Shape 35">
                  <a:extLst>
                    <a:ext uri="{FF2B5EF4-FFF2-40B4-BE49-F238E27FC236}">
                      <a16:creationId xmlns:a16="http://schemas.microsoft.com/office/drawing/2014/main" id="{70E70074-43AD-46E7-B1B4-7BE12EE51A0A}"/>
                    </a:ext>
                  </a:extLst>
                </p:cNvPr>
                <p:cNvSpPr/>
                <p:nvPr/>
              </p:nvSpPr>
              <p:spPr>
                <a:xfrm>
                  <a:off x="8381115" y="5071108"/>
                  <a:ext cx="104430" cy="37796"/>
                </a:xfrm>
                <a:custGeom>
                  <a:avLst/>
                  <a:gdLst>
                    <a:gd name="connsiteX0" fmla="*/ 101399 w 104430"/>
                    <a:gd name="connsiteY0" fmla="*/ 7668 h 37796"/>
                    <a:gd name="connsiteX1" fmla="*/ 104388 w 104430"/>
                    <a:gd name="connsiteY1" fmla="*/ 31116 h 37796"/>
                    <a:gd name="connsiteX2" fmla="*/ 96288 w 104430"/>
                    <a:gd name="connsiteY2" fmla="*/ 37796 h 37796"/>
                    <a:gd name="connsiteX3" fmla="*/ 12850 w 104430"/>
                    <a:gd name="connsiteY3" fmla="*/ 36975 h 37796"/>
                    <a:gd name="connsiteX4" fmla="*/ 3032 w 104430"/>
                    <a:gd name="connsiteY4" fmla="*/ 30130 h 37796"/>
                    <a:gd name="connsiteX5" fmla="*/ 43 w 104430"/>
                    <a:gd name="connsiteY5" fmla="*/ 6666 h 37796"/>
                    <a:gd name="connsiteX6" fmla="*/ 8128 w 104430"/>
                    <a:gd name="connsiteY6" fmla="*/ 1 h 37796"/>
                    <a:gd name="connsiteX7" fmla="*/ 91565 w 104430"/>
                    <a:gd name="connsiteY7" fmla="*/ 823 h 37796"/>
                    <a:gd name="connsiteX8" fmla="*/ 101399 w 104430"/>
                    <a:gd name="connsiteY8" fmla="*/ 7668 h 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30" h="37796">
                      <a:moveTo>
                        <a:pt x="101399" y="7668"/>
                      </a:moveTo>
                      <a:lnTo>
                        <a:pt x="104388" y="31116"/>
                      </a:lnTo>
                      <a:cubicBezTo>
                        <a:pt x="104866" y="34852"/>
                        <a:pt x="101235" y="37841"/>
                        <a:pt x="96288" y="37796"/>
                      </a:cubicBezTo>
                      <a:lnTo>
                        <a:pt x="12850" y="36975"/>
                      </a:lnTo>
                      <a:cubicBezTo>
                        <a:pt x="7904" y="36975"/>
                        <a:pt x="3495" y="33851"/>
                        <a:pt x="3032" y="30130"/>
                      </a:cubicBezTo>
                      <a:lnTo>
                        <a:pt x="43" y="6666"/>
                      </a:lnTo>
                      <a:cubicBezTo>
                        <a:pt x="-436" y="2945"/>
                        <a:pt x="3181" y="-44"/>
                        <a:pt x="8128" y="1"/>
                      </a:cubicBezTo>
                      <a:lnTo>
                        <a:pt x="91565" y="823"/>
                      </a:lnTo>
                      <a:cubicBezTo>
                        <a:pt x="96527" y="853"/>
                        <a:pt x="100921" y="3931"/>
                        <a:pt x="101399" y="7668"/>
                      </a:cubicBezTo>
                      <a:close/>
                    </a:path>
                  </a:pathLst>
                </a:custGeom>
                <a:solidFill>
                  <a:srgbClr val="3B3B4C">
                    <a:alpha val="75000"/>
                  </a:srgbClr>
                </a:solidFill>
                <a:ln w="1492" cap="flat">
                  <a:noFill/>
                  <a:prstDash val="solid"/>
                  <a:miter/>
                </a:ln>
              </p:spPr>
              <p:txBody>
                <a:bodyPr rtlCol="0" anchor="ctr"/>
                <a:lstStyle/>
                <a:p>
                  <a:endParaRPr lang="en-IN"/>
                </a:p>
              </p:txBody>
            </p:sp>
            <p:sp>
              <p:nvSpPr>
                <p:cNvPr id="37" name="Freeform: Shape 36">
                  <a:extLst>
                    <a:ext uri="{FF2B5EF4-FFF2-40B4-BE49-F238E27FC236}">
                      <a16:creationId xmlns:a16="http://schemas.microsoft.com/office/drawing/2014/main" id="{0C98750F-DC24-493F-840D-8DB5C2E9D564}"/>
                    </a:ext>
                  </a:extLst>
                </p:cNvPr>
                <p:cNvSpPr/>
                <p:nvPr/>
              </p:nvSpPr>
              <p:spPr>
                <a:xfrm>
                  <a:off x="8388845" y="5159268"/>
                  <a:ext cx="179960" cy="38513"/>
                </a:xfrm>
                <a:custGeom>
                  <a:avLst/>
                  <a:gdLst>
                    <a:gd name="connsiteX0" fmla="*/ 9020 w 179960"/>
                    <a:gd name="connsiteY0" fmla="*/ 1 h 38513"/>
                    <a:gd name="connsiteX1" fmla="*/ 166166 w 179960"/>
                    <a:gd name="connsiteY1" fmla="*/ 1496 h 38513"/>
                    <a:gd name="connsiteX2" fmla="*/ 177106 w 179960"/>
                    <a:gd name="connsiteY2" fmla="*/ 9117 h 38513"/>
                    <a:gd name="connsiteX3" fmla="*/ 179916 w 179960"/>
                    <a:gd name="connsiteY3" fmla="*/ 31042 h 38513"/>
                    <a:gd name="connsiteX4" fmla="*/ 170949 w 179960"/>
                    <a:gd name="connsiteY4" fmla="*/ 38514 h 38513"/>
                    <a:gd name="connsiteX5" fmla="*/ 13803 w 179960"/>
                    <a:gd name="connsiteY5" fmla="*/ 37019 h 38513"/>
                    <a:gd name="connsiteX6" fmla="*/ 2863 w 179960"/>
                    <a:gd name="connsiteY6" fmla="*/ 29398 h 38513"/>
                    <a:gd name="connsiteX7" fmla="*/ 53 w 179960"/>
                    <a:gd name="connsiteY7" fmla="*/ 7489 h 38513"/>
                    <a:gd name="connsiteX8" fmla="*/ 9020 w 179960"/>
                    <a:gd name="connsiteY8" fmla="*/ 1 h 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960" h="38513">
                      <a:moveTo>
                        <a:pt x="9020" y="1"/>
                      </a:moveTo>
                      <a:lnTo>
                        <a:pt x="166166" y="1496"/>
                      </a:lnTo>
                      <a:cubicBezTo>
                        <a:pt x="171681" y="1496"/>
                        <a:pt x="176628" y="4963"/>
                        <a:pt x="177106" y="9117"/>
                      </a:cubicBezTo>
                      <a:lnTo>
                        <a:pt x="179916" y="31042"/>
                      </a:lnTo>
                      <a:cubicBezTo>
                        <a:pt x="180439" y="35196"/>
                        <a:pt x="176403" y="38514"/>
                        <a:pt x="170949" y="38514"/>
                      </a:cubicBezTo>
                      <a:lnTo>
                        <a:pt x="13803" y="37019"/>
                      </a:lnTo>
                      <a:cubicBezTo>
                        <a:pt x="8288" y="37019"/>
                        <a:pt x="3341" y="33552"/>
                        <a:pt x="2863" y="29398"/>
                      </a:cubicBezTo>
                      <a:lnTo>
                        <a:pt x="53" y="7489"/>
                      </a:lnTo>
                      <a:cubicBezTo>
                        <a:pt x="-514" y="3274"/>
                        <a:pt x="3521" y="-59"/>
                        <a:pt x="9020" y="1"/>
                      </a:cubicBezTo>
                      <a:close/>
                    </a:path>
                  </a:pathLst>
                </a:custGeom>
                <a:solidFill>
                  <a:srgbClr val="3B3B4C">
                    <a:alpha val="75000"/>
                  </a:srgbClr>
                </a:solidFill>
                <a:ln w="1492" cap="flat">
                  <a:noFill/>
                  <a:prstDash val="solid"/>
                  <a:miter/>
                </a:ln>
              </p:spPr>
              <p:txBody>
                <a:bodyPr rtlCol="0" anchor="ctr"/>
                <a:lstStyle/>
                <a:p>
                  <a:endParaRPr lang="en-IN"/>
                </a:p>
              </p:txBody>
            </p:sp>
            <p:sp>
              <p:nvSpPr>
                <p:cNvPr id="38" name="Freeform: Shape 37">
                  <a:extLst>
                    <a:ext uri="{FF2B5EF4-FFF2-40B4-BE49-F238E27FC236}">
                      <a16:creationId xmlns:a16="http://schemas.microsoft.com/office/drawing/2014/main" id="{22394DB6-5AFE-4BB9-AD67-2A306593CEE5}"/>
                    </a:ext>
                  </a:extLst>
                </p:cNvPr>
                <p:cNvSpPr/>
                <p:nvPr/>
              </p:nvSpPr>
              <p:spPr>
                <a:xfrm>
                  <a:off x="8254352" y="5157938"/>
                  <a:ext cx="104430" cy="37782"/>
                </a:xfrm>
                <a:custGeom>
                  <a:avLst/>
                  <a:gdLst>
                    <a:gd name="connsiteX0" fmla="*/ 101399 w 104430"/>
                    <a:gd name="connsiteY0" fmla="*/ 7668 h 37782"/>
                    <a:gd name="connsiteX1" fmla="*/ 104388 w 104430"/>
                    <a:gd name="connsiteY1" fmla="*/ 31116 h 37782"/>
                    <a:gd name="connsiteX2" fmla="*/ 96288 w 104430"/>
                    <a:gd name="connsiteY2" fmla="*/ 37782 h 37782"/>
                    <a:gd name="connsiteX3" fmla="*/ 12850 w 104430"/>
                    <a:gd name="connsiteY3" fmla="*/ 36960 h 37782"/>
                    <a:gd name="connsiteX4" fmla="*/ 3031 w 104430"/>
                    <a:gd name="connsiteY4" fmla="*/ 30115 h 37782"/>
                    <a:gd name="connsiteX5" fmla="*/ 42 w 104430"/>
                    <a:gd name="connsiteY5" fmla="*/ 6667 h 37782"/>
                    <a:gd name="connsiteX6" fmla="*/ 8143 w 104430"/>
                    <a:gd name="connsiteY6" fmla="*/ 1 h 37782"/>
                    <a:gd name="connsiteX7" fmla="*/ 91580 w 104430"/>
                    <a:gd name="connsiteY7" fmla="*/ 823 h 37782"/>
                    <a:gd name="connsiteX8" fmla="*/ 101399 w 104430"/>
                    <a:gd name="connsiteY8" fmla="*/ 7668 h 37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30" h="37782">
                      <a:moveTo>
                        <a:pt x="101399" y="7668"/>
                      </a:moveTo>
                      <a:lnTo>
                        <a:pt x="104388" y="31116"/>
                      </a:lnTo>
                      <a:cubicBezTo>
                        <a:pt x="104866" y="34853"/>
                        <a:pt x="101249" y="37827"/>
                        <a:pt x="96288" y="37782"/>
                      </a:cubicBezTo>
                      <a:lnTo>
                        <a:pt x="12850" y="36960"/>
                      </a:lnTo>
                      <a:cubicBezTo>
                        <a:pt x="7903" y="36960"/>
                        <a:pt x="3510" y="33851"/>
                        <a:pt x="3031" y="30115"/>
                      </a:cubicBezTo>
                      <a:lnTo>
                        <a:pt x="42" y="6667"/>
                      </a:lnTo>
                      <a:cubicBezTo>
                        <a:pt x="-436" y="2930"/>
                        <a:pt x="3196" y="-59"/>
                        <a:pt x="8143" y="1"/>
                      </a:cubicBezTo>
                      <a:lnTo>
                        <a:pt x="91580" y="823"/>
                      </a:lnTo>
                      <a:cubicBezTo>
                        <a:pt x="96527" y="868"/>
                        <a:pt x="100921" y="3932"/>
                        <a:pt x="101399" y="7668"/>
                      </a:cubicBezTo>
                      <a:close/>
                    </a:path>
                  </a:pathLst>
                </a:custGeom>
                <a:solidFill>
                  <a:srgbClr val="3B3B4C">
                    <a:alpha val="75000"/>
                  </a:srgbClr>
                </a:solidFill>
                <a:ln w="1492" cap="flat">
                  <a:noFill/>
                  <a:prstDash val="solid"/>
                  <a:miter/>
                </a:ln>
              </p:spPr>
              <p:txBody>
                <a:bodyPr rtlCol="0" anchor="ctr"/>
                <a:lstStyle/>
                <a:p>
                  <a:endParaRPr lang="en-IN"/>
                </a:p>
              </p:txBody>
            </p:sp>
            <p:sp>
              <p:nvSpPr>
                <p:cNvPr id="39" name="Freeform: Shape 38">
                  <a:extLst>
                    <a:ext uri="{FF2B5EF4-FFF2-40B4-BE49-F238E27FC236}">
                      <a16:creationId xmlns:a16="http://schemas.microsoft.com/office/drawing/2014/main" id="{5F008459-6874-43B3-910E-08177C67E5FA}"/>
                    </a:ext>
                  </a:extLst>
                </p:cNvPr>
                <p:cNvSpPr/>
                <p:nvPr/>
              </p:nvSpPr>
              <p:spPr>
                <a:xfrm>
                  <a:off x="8254800" y="5242033"/>
                  <a:ext cx="150669" cy="38289"/>
                </a:xfrm>
                <a:custGeom>
                  <a:avLst/>
                  <a:gdLst>
                    <a:gd name="connsiteX0" fmla="*/ 7411 w 150669"/>
                    <a:gd name="connsiteY0" fmla="*/ 1 h 38289"/>
                    <a:gd name="connsiteX1" fmla="*/ 138522 w 150669"/>
                    <a:gd name="connsiteY1" fmla="*/ 1286 h 38289"/>
                    <a:gd name="connsiteX2" fmla="*/ 147818 w 150669"/>
                    <a:gd name="connsiteY2" fmla="*/ 8893 h 38289"/>
                    <a:gd name="connsiteX3" fmla="*/ 150613 w 150669"/>
                    <a:gd name="connsiteY3" fmla="*/ 30817 h 38289"/>
                    <a:gd name="connsiteX4" fmla="*/ 143260 w 150669"/>
                    <a:gd name="connsiteY4" fmla="*/ 38290 h 38289"/>
                    <a:gd name="connsiteX5" fmla="*/ 12148 w 150669"/>
                    <a:gd name="connsiteY5" fmla="*/ 37004 h 38289"/>
                    <a:gd name="connsiteX6" fmla="*/ 2867 w 150669"/>
                    <a:gd name="connsiteY6" fmla="*/ 29397 h 38289"/>
                    <a:gd name="connsiteX7" fmla="*/ 58 w 150669"/>
                    <a:gd name="connsiteY7" fmla="*/ 7473 h 38289"/>
                    <a:gd name="connsiteX8" fmla="*/ 7411 w 150669"/>
                    <a:gd name="connsiteY8" fmla="*/ 1 h 3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69" h="38289">
                      <a:moveTo>
                        <a:pt x="7411" y="1"/>
                      </a:moveTo>
                      <a:lnTo>
                        <a:pt x="138522" y="1286"/>
                      </a:lnTo>
                      <a:cubicBezTo>
                        <a:pt x="143051" y="1271"/>
                        <a:pt x="146951" y="4454"/>
                        <a:pt x="147818" y="8893"/>
                      </a:cubicBezTo>
                      <a:lnTo>
                        <a:pt x="150613" y="30817"/>
                      </a:lnTo>
                      <a:cubicBezTo>
                        <a:pt x="151151" y="34972"/>
                        <a:pt x="147848" y="38290"/>
                        <a:pt x="143260" y="38290"/>
                      </a:cubicBezTo>
                      <a:lnTo>
                        <a:pt x="12148" y="37004"/>
                      </a:lnTo>
                      <a:cubicBezTo>
                        <a:pt x="7635" y="37034"/>
                        <a:pt x="3734" y="33836"/>
                        <a:pt x="2867" y="29397"/>
                      </a:cubicBezTo>
                      <a:lnTo>
                        <a:pt x="58" y="7473"/>
                      </a:lnTo>
                      <a:cubicBezTo>
                        <a:pt x="-480" y="3289"/>
                        <a:pt x="2822" y="-44"/>
                        <a:pt x="7411" y="1"/>
                      </a:cubicBezTo>
                      <a:close/>
                    </a:path>
                  </a:pathLst>
                </a:custGeom>
                <a:solidFill>
                  <a:srgbClr val="3B3B4C">
                    <a:alpha val="75000"/>
                  </a:srgbClr>
                </a:solidFill>
                <a:ln w="1492" cap="flat">
                  <a:noFill/>
                  <a:prstDash val="solid"/>
                  <a:miter/>
                </a:ln>
              </p:spPr>
              <p:txBody>
                <a:bodyPr rtlCol="0" anchor="ctr"/>
                <a:lstStyle/>
                <a:p>
                  <a:endParaRPr lang="en-IN"/>
                </a:p>
              </p:txBody>
            </p:sp>
            <p:sp>
              <p:nvSpPr>
                <p:cNvPr id="41" name="Freeform: Shape 40">
                  <a:extLst>
                    <a:ext uri="{FF2B5EF4-FFF2-40B4-BE49-F238E27FC236}">
                      <a16:creationId xmlns:a16="http://schemas.microsoft.com/office/drawing/2014/main" id="{65784B9A-D2CA-450B-97FC-4D15BE0A2983}"/>
                    </a:ext>
                  </a:extLst>
                </p:cNvPr>
                <p:cNvSpPr/>
                <p:nvPr/>
              </p:nvSpPr>
              <p:spPr>
                <a:xfrm>
                  <a:off x="8459433" y="5244036"/>
                  <a:ext cx="139268" cy="38169"/>
                </a:xfrm>
                <a:custGeom>
                  <a:avLst/>
                  <a:gdLst>
                    <a:gd name="connsiteX0" fmla="*/ 6656 w 139268"/>
                    <a:gd name="connsiteY0" fmla="*/ 1 h 38169"/>
                    <a:gd name="connsiteX1" fmla="*/ 127904 w 139268"/>
                    <a:gd name="connsiteY1" fmla="*/ 1196 h 38169"/>
                    <a:gd name="connsiteX2" fmla="*/ 136229 w 139268"/>
                    <a:gd name="connsiteY2" fmla="*/ 8026 h 38169"/>
                    <a:gd name="connsiteX3" fmla="*/ 139218 w 139268"/>
                    <a:gd name="connsiteY3" fmla="*/ 31489 h 38169"/>
                    <a:gd name="connsiteX4" fmla="*/ 132612 w 139268"/>
                    <a:gd name="connsiteY4" fmla="*/ 38170 h 38169"/>
                    <a:gd name="connsiteX5" fmla="*/ 11379 w 139268"/>
                    <a:gd name="connsiteY5" fmla="*/ 36974 h 38169"/>
                    <a:gd name="connsiteX6" fmla="*/ 3040 w 139268"/>
                    <a:gd name="connsiteY6" fmla="*/ 30144 h 38169"/>
                    <a:gd name="connsiteX7" fmla="*/ 51 w 139268"/>
                    <a:gd name="connsiteY7" fmla="*/ 6681 h 38169"/>
                    <a:gd name="connsiteX8" fmla="*/ 6656 w 139268"/>
                    <a:gd name="connsiteY8" fmla="*/ 1 h 38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268" h="38169">
                      <a:moveTo>
                        <a:pt x="6656" y="1"/>
                      </a:moveTo>
                      <a:lnTo>
                        <a:pt x="127904" y="1196"/>
                      </a:lnTo>
                      <a:cubicBezTo>
                        <a:pt x="131955" y="1181"/>
                        <a:pt x="135452" y="4051"/>
                        <a:pt x="136229" y="8026"/>
                      </a:cubicBezTo>
                      <a:lnTo>
                        <a:pt x="139218" y="31489"/>
                      </a:lnTo>
                      <a:cubicBezTo>
                        <a:pt x="139696" y="35211"/>
                        <a:pt x="136737" y="38200"/>
                        <a:pt x="132612" y="38170"/>
                      </a:cubicBezTo>
                      <a:lnTo>
                        <a:pt x="11379" y="36974"/>
                      </a:lnTo>
                      <a:cubicBezTo>
                        <a:pt x="7314" y="36989"/>
                        <a:pt x="3817" y="34120"/>
                        <a:pt x="3040" y="30144"/>
                      </a:cubicBezTo>
                      <a:lnTo>
                        <a:pt x="51" y="6681"/>
                      </a:lnTo>
                      <a:cubicBezTo>
                        <a:pt x="-427" y="2960"/>
                        <a:pt x="2532" y="-29"/>
                        <a:pt x="6656" y="1"/>
                      </a:cubicBezTo>
                      <a:close/>
                    </a:path>
                  </a:pathLst>
                </a:custGeom>
                <a:solidFill>
                  <a:srgbClr val="3B3B4C">
                    <a:alpha val="75000"/>
                  </a:srgbClr>
                </a:solidFill>
                <a:ln w="1492" cap="flat">
                  <a:noFill/>
                  <a:prstDash val="solid"/>
                  <a:miter/>
                </a:ln>
              </p:spPr>
              <p:txBody>
                <a:bodyPr rtlCol="0" anchor="ctr"/>
                <a:lstStyle/>
                <a:p>
                  <a:endParaRPr lang="en-IN"/>
                </a:p>
              </p:txBody>
            </p:sp>
            <p:sp>
              <p:nvSpPr>
                <p:cNvPr id="42" name="Freeform: Shape 41">
                  <a:extLst>
                    <a:ext uri="{FF2B5EF4-FFF2-40B4-BE49-F238E27FC236}">
                      <a16:creationId xmlns:a16="http://schemas.microsoft.com/office/drawing/2014/main" id="{FCF76902-09B7-4970-9960-F97DED4A2C61}"/>
                    </a:ext>
                  </a:extLst>
                </p:cNvPr>
                <p:cNvSpPr/>
                <p:nvPr/>
              </p:nvSpPr>
              <p:spPr>
                <a:xfrm>
                  <a:off x="8623677" y="5246875"/>
                  <a:ext cx="87663" cy="37647"/>
                </a:xfrm>
                <a:custGeom>
                  <a:avLst/>
                  <a:gdLst>
                    <a:gd name="connsiteX0" fmla="*/ 84624 w 87663"/>
                    <a:gd name="connsiteY0" fmla="*/ 7518 h 37647"/>
                    <a:gd name="connsiteX1" fmla="*/ 87613 w 87663"/>
                    <a:gd name="connsiteY1" fmla="*/ 30967 h 37647"/>
                    <a:gd name="connsiteX2" fmla="*/ 80992 w 87663"/>
                    <a:gd name="connsiteY2" fmla="*/ 37647 h 37647"/>
                    <a:gd name="connsiteX3" fmla="*/ 11379 w 87663"/>
                    <a:gd name="connsiteY3" fmla="*/ 36975 h 37647"/>
                    <a:gd name="connsiteX4" fmla="*/ 3040 w 87663"/>
                    <a:gd name="connsiteY4" fmla="*/ 30130 h 37647"/>
                    <a:gd name="connsiteX5" fmla="*/ 51 w 87663"/>
                    <a:gd name="connsiteY5" fmla="*/ 6681 h 37647"/>
                    <a:gd name="connsiteX6" fmla="*/ 6672 w 87663"/>
                    <a:gd name="connsiteY6" fmla="*/ 1 h 37647"/>
                    <a:gd name="connsiteX7" fmla="*/ 76285 w 87663"/>
                    <a:gd name="connsiteY7" fmla="*/ 688 h 37647"/>
                    <a:gd name="connsiteX8" fmla="*/ 84624 w 87663"/>
                    <a:gd name="connsiteY8" fmla="*/ 7518 h 3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663" h="37647">
                      <a:moveTo>
                        <a:pt x="84624" y="7518"/>
                      </a:moveTo>
                      <a:lnTo>
                        <a:pt x="87613" y="30967"/>
                      </a:lnTo>
                      <a:cubicBezTo>
                        <a:pt x="88091" y="34703"/>
                        <a:pt x="85117" y="37692"/>
                        <a:pt x="80992" y="37647"/>
                      </a:cubicBezTo>
                      <a:lnTo>
                        <a:pt x="11379" y="36975"/>
                      </a:lnTo>
                      <a:cubicBezTo>
                        <a:pt x="7314" y="36989"/>
                        <a:pt x="3817" y="34120"/>
                        <a:pt x="3040" y="30130"/>
                      </a:cubicBezTo>
                      <a:lnTo>
                        <a:pt x="51" y="6681"/>
                      </a:lnTo>
                      <a:cubicBezTo>
                        <a:pt x="-427" y="2945"/>
                        <a:pt x="2532" y="-44"/>
                        <a:pt x="6672" y="1"/>
                      </a:cubicBezTo>
                      <a:lnTo>
                        <a:pt x="76285" y="688"/>
                      </a:lnTo>
                      <a:cubicBezTo>
                        <a:pt x="80350" y="658"/>
                        <a:pt x="83847" y="3528"/>
                        <a:pt x="84624" y="7518"/>
                      </a:cubicBezTo>
                      <a:close/>
                    </a:path>
                  </a:pathLst>
                </a:custGeom>
                <a:solidFill>
                  <a:srgbClr val="3B3B4C">
                    <a:alpha val="75000"/>
                  </a:srgbClr>
                </a:solidFill>
                <a:ln w="1492" cap="flat">
                  <a:noFill/>
                  <a:prstDash val="solid"/>
                  <a:miter/>
                </a:ln>
              </p:spPr>
              <p:txBody>
                <a:bodyPr rtlCol="0" anchor="ctr"/>
                <a:lstStyle/>
                <a:p>
                  <a:endParaRPr lang="en-IN"/>
                </a:p>
              </p:txBody>
            </p:sp>
            <p:sp>
              <p:nvSpPr>
                <p:cNvPr id="43" name="Freeform: Shape 42">
                  <a:extLst>
                    <a:ext uri="{FF2B5EF4-FFF2-40B4-BE49-F238E27FC236}">
                      <a16:creationId xmlns:a16="http://schemas.microsoft.com/office/drawing/2014/main" id="{572E6519-21C1-483F-A971-83C29BFA3FF8}"/>
                    </a:ext>
                  </a:extLst>
                </p:cNvPr>
                <p:cNvSpPr/>
                <p:nvPr/>
              </p:nvSpPr>
              <p:spPr>
                <a:xfrm>
                  <a:off x="8738155" y="5077325"/>
                  <a:ext cx="139268" cy="38155"/>
                </a:xfrm>
                <a:custGeom>
                  <a:avLst/>
                  <a:gdLst>
                    <a:gd name="connsiteX0" fmla="*/ 6657 w 139268"/>
                    <a:gd name="connsiteY0" fmla="*/ 1 h 38155"/>
                    <a:gd name="connsiteX1" fmla="*/ 127890 w 139268"/>
                    <a:gd name="connsiteY1" fmla="*/ 1181 h 38155"/>
                    <a:gd name="connsiteX2" fmla="*/ 136229 w 139268"/>
                    <a:gd name="connsiteY2" fmla="*/ 8011 h 38155"/>
                    <a:gd name="connsiteX3" fmla="*/ 139218 w 139268"/>
                    <a:gd name="connsiteY3" fmla="*/ 31475 h 38155"/>
                    <a:gd name="connsiteX4" fmla="*/ 132612 w 139268"/>
                    <a:gd name="connsiteY4" fmla="*/ 38155 h 38155"/>
                    <a:gd name="connsiteX5" fmla="*/ 11364 w 139268"/>
                    <a:gd name="connsiteY5" fmla="*/ 36959 h 38155"/>
                    <a:gd name="connsiteX6" fmla="*/ 3040 w 139268"/>
                    <a:gd name="connsiteY6" fmla="*/ 30145 h 38155"/>
                    <a:gd name="connsiteX7" fmla="*/ 51 w 139268"/>
                    <a:gd name="connsiteY7" fmla="*/ 6666 h 38155"/>
                    <a:gd name="connsiteX8" fmla="*/ 6657 w 139268"/>
                    <a:gd name="connsiteY8" fmla="*/ 1 h 3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268" h="38155">
                      <a:moveTo>
                        <a:pt x="6657" y="1"/>
                      </a:moveTo>
                      <a:lnTo>
                        <a:pt x="127890" y="1181"/>
                      </a:lnTo>
                      <a:cubicBezTo>
                        <a:pt x="131955" y="1166"/>
                        <a:pt x="135452" y="4036"/>
                        <a:pt x="136229" y="8011"/>
                      </a:cubicBezTo>
                      <a:lnTo>
                        <a:pt x="139218" y="31475"/>
                      </a:lnTo>
                      <a:cubicBezTo>
                        <a:pt x="139696" y="35211"/>
                        <a:pt x="136737" y="38200"/>
                        <a:pt x="132612" y="38155"/>
                      </a:cubicBezTo>
                      <a:lnTo>
                        <a:pt x="11364" y="36959"/>
                      </a:lnTo>
                      <a:cubicBezTo>
                        <a:pt x="7314" y="36974"/>
                        <a:pt x="3817" y="34120"/>
                        <a:pt x="3040" y="30145"/>
                      </a:cubicBezTo>
                      <a:lnTo>
                        <a:pt x="51" y="6666"/>
                      </a:lnTo>
                      <a:cubicBezTo>
                        <a:pt x="-427" y="2945"/>
                        <a:pt x="2532" y="-44"/>
                        <a:pt x="6657" y="1"/>
                      </a:cubicBezTo>
                      <a:close/>
                    </a:path>
                  </a:pathLst>
                </a:custGeom>
                <a:solidFill>
                  <a:srgbClr val="3B3B4C">
                    <a:alpha val="75000"/>
                  </a:srgbClr>
                </a:solidFill>
                <a:ln w="1492" cap="flat">
                  <a:noFill/>
                  <a:prstDash val="solid"/>
                  <a:miter/>
                </a:ln>
              </p:spPr>
              <p:txBody>
                <a:bodyPr rtlCol="0" anchor="ctr"/>
                <a:lstStyle/>
                <a:p>
                  <a:endParaRPr lang="en-IN"/>
                </a:p>
              </p:txBody>
            </p:sp>
            <p:sp>
              <p:nvSpPr>
                <p:cNvPr id="44" name="Freeform: Shape 43">
                  <a:extLst>
                    <a:ext uri="{FF2B5EF4-FFF2-40B4-BE49-F238E27FC236}">
                      <a16:creationId xmlns:a16="http://schemas.microsoft.com/office/drawing/2014/main" id="{5A97EC7B-BFE6-45BF-AA82-76B7AFEF8A34}"/>
                    </a:ext>
                  </a:extLst>
                </p:cNvPr>
                <p:cNvSpPr/>
                <p:nvPr/>
              </p:nvSpPr>
              <p:spPr>
                <a:xfrm>
                  <a:off x="8889188" y="5078805"/>
                  <a:ext cx="87648" cy="37647"/>
                </a:xfrm>
                <a:custGeom>
                  <a:avLst/>
                  <a:gdLst>
                    <a:gd name="connsiteX0" fmla="*/ 84609 w 87648"/>
                    <a:gd name="connsiteY0" fmla="*/ 7518 h 37647"/>
                    <a:gd name="connsiteX1" fmla="*/ 87598 w 87648"/>
                    <a:gd name="connsiteY1" fmla="*/ 30967 h 37647"/>
                    <a:gd name="connsiteX2" fmla="*/ 80992 w 87648"/>
                    <a:gd name="connsiteY2" fmla="*/ 37647 h 37647"/>
                    <a:gd name="connsiteX3" fmla="*/ 11379 w 87648"/>
                    <a:gd name="connsiteY3" fmla="*/ 36974 h 37647"/>
                    <a:gd name="connsiteX4" fmla="*/ 3040 w 87648"/>
                    <a:gd name="connsiteY4" fmla="*/ 30130 h 37647"/>
                    <a:gd name="connsiteX5" fmla="*/ 51 w 87648"/>
                    <a:gd name="connsiteY5" fmla="*/ 6681 h 37647"/>
                    <a:gd name="connsiteX6" fmla="*/ 6656 w 87648"/>
                    <a:gd name="connsiteY6" fmla="*/ 1 h 37647"/>
                    <a:gd name="connsiteX7" fmla="*/ 76270 w 87648"/>
                    <a:gd name="connsiteY7" fmla="*/ 688 h 37647"/>
                    <a:gd name="connsiteX8" fmla="*/ 84609 w 87648"/>
                    <a:gd name="connsiteY8" fmla="*/ 7518 h 3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648" h="37647">
                      <a:moveTo>
                        <a:pt x="84609" y="7518"/>
                      </a:moveTo>
                      <a:lnTo>
                        <a:pt x="87598" y="30967"/>
                      </a:lnTo>
                      <a:cubicBezTo>
                        <a:pt x="88076" y="34703"/>
                        <a:pt x="85117" y="37692"/>
                        <a:pt x="80992" y="37647"/>
                      </a:cubicBezTo>
                      <a:lnTo>
                        <a:pt x="11379" y="36974"/>
                      </a:lnTo>
                      <a:cubicBezTo>
                        <a:pt x="7314" y="36989"/>
                        <a:pt x="3817" y="34120"/>
                        <a:pt x="3040" y="30130"/>
                      </a:cubicBezTo>
                      <a:lnTo>
                        <a:pt x="51" y="6681"/>
                      </a:lnTo>
                      <a:cubicBezTo>
                        <a:pt x="-427" y="2960"/>
                        <a:pt x="2532" y="-44"/>
                        <a:pt x="6656" y="1"/>
                      </a:cubicBezTo>
                      <a:lnTo>
                        <a:pt x="76270" y="688"/>
                      </a:lnTo>
                      <a:cubicBezTo>
                        <a:pt x="80335" y="658"/>
                        <a:pt x="83832" y="3528"/>
                        <a:pt x="84609" y="7518"/>
                      </a:cubicBezTo>
                      <a:close/>
                    </a:path>
                  </a:pathLst>
                </a:custGeom>
                <a:solidFill>
                  <a:srgbClr val="3B3B4C">
                    <a:alpha val="75000"/>
                  </a:srgbClr>
                </a:solidFill>
                <a:ln w="1492" cap="flat">
                  <a:noFill/>
                  <a:prstDash val="solid"/>
                  <a:miter/>
                </a:ln>
              </p:spPr>
              <p:txBody>
                <a:bodyPr rtlCol="0" anchor="ctr"/>
                <a:lstStyle/>
                <a:p>
                  <a:endParaRPr lang="en-IN"/>
                </a:p>
              </p:txBody>
            </p:sp>
            <p:sp>
              <p:nvSpPr>
                <p:cNvPr id="45" name="Freeform: Shape 44">
                  <a:extLst>
                    <a:ext uri="{FF2B5EF4-FFF2-40B4-BE49-F238E27FC236}">
                      <a16:creationId xmlns:a16="http://schemas.microsoft.com/office/drawing/2014/main" id="{41EBC130-D2DF-4342-8E88-5123C798343A}"/>
                    </a:ext>
                  </a:extLst>
                </p:cNvPr>
                <p:cNvSpPr/>
                <p:nvPr/>
              </p:nvSpPr>
              <p:spPr>
                <a:xfrm>
                  <a:off x="8608094" y="5162661"/>
                  <a:ext cx="93139" cy="37751"/>
                </a:xfrm>
                <a:custGeom>
                  <a:avLst/>
                  <a:gdLst>
                    <a:gd name="connsiteX0" fmla="*/ 4156 w 93139"/>
                    <a:gd name="connsiteY0" fmla="*/ 1 h 37751"/>
                    <a:gd name="connsiteX1" fmla="*/ 84276 w 93139"/>
                    <a:gd name="connsiteY1" fmla="*/ 778 h 37751"/>
                    <a:gd name="connsiteX2" fmla="*/ 90074 w 93139"/>
                    <a:gd name="connsiteY2" fmla="*/ 7578 h 37751"/>
                    <a:gd name="connsiteX3" fmla="*/ 93063 w 93139"/>
                    <a:gd name="connsiteY3" fmla="*/ 31056 h 37751"/>
                    <a:gd name="connsiteX4" fmla="*/ 88998 w 93139"/>
                    <a:gd name="connsiteY4" fmla="*/ 37751 h 37751"/>
                    <a:gd name="connsiteX5" fmla="*/ 8864 w 93139"/>
                    <a:gd name="connsiteY5" fmla="*/ 36959 h 37751"/>
                    <a:gd name="connsiteX6" fmla="*/ 3065 w 93139"/>
                    <a:gd name="connsiteY6" fmla="*/ 30159 h 37751"/>
                    <a:gd name="connsiteX7" fmla="*/ 76 w 93139"/>
                    <a:gd name="connsiteY7" fmla="*/ 6696 h 37751"/>
                    <a:gd name="connsiteX8" fmla="*/ 4156 w 93139"/>
                    <a:gd name="connsiteY8" fmla="*/ 1 h 37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139" h="37751">
                      <a:moveTo>
                        <a:pt x="4156" y="1"/>
                      </a:moveTo>
                      <a:lnTo>
                        <a:pt x="84276" y="778"/>
                      </a:lnTo>
                      <a:cubicBezTo>
                        <a:pt x="87011" y="778"/>
                        <a:pt x="89596" y="3856"/>
                        <a:pt x="90074" y="7578"/>
                      </a:cubicBezTo>
                      <a:lnTo>
                        <a:pt x="93063" y="31056"/>
                      </a:lnTo>
                      <a:cubicBezTo>
                        <a:pt x="93542" y="34777"/>
                        <a:pt x="91718" y="37781"/>
                        <a:pt x="88998" y="37751"/>
                      </a:cubicBezTo>
                      <a:lnTo>
                        <a:pt x="8864" y="36959"/>
                      </a:lnTo>
                      <a:cubicBezTo>
                        <a:pt x="6144" y="36959"/>
                        <a:pt x="3543" y="33896"/>
                        <a:pt x="3065" y="30159"/>
                      </a:cubicBezTo>
                      <a:lnTo>
                        <a:pt x="76" y="6696"/>
                      </a:lnTo>
                      <a:cubicBezTo>
                        <a:pt x="-402" y="2975"/>
                        <a:pt x="1421" y="-29"/>
                        <a:pt x="4156" y="1"/>
                      </a:cubicBezTo>
                      <a:close/>
                    </a:path>
                  </a:pathLst>
                </a:custGeom>
                <a:solidFill>
                  <a:srgbClr val="3B3B4C">
                    <a:alpha val="75000"/>
                  </a:srgbClr>
                </a:solidFill>
                <a:ln w="1492" cap="flat">
                  <a:noFill/>
                  <a:prstDash val="solid"/>
                  <a:miter/>
                </a:ln>
              </p:spPr>
              <p:txBody>
                <a:bodyPr rtlCol="0" anchor="ctr"/>
                <a:lstStyle/>
                <a:p>
                  <a:endParaRPr lang="en-IN"/>
                </a:p>
              </p:txBody>
            </p:sp>
            <p:sp>
              <p:nvSpPr>
                <p:cNvPr id="46" name="Freeform: Shape 45">
                  <a:extLst>
                    <a:ext uri="{FF2B5EF4-FFF2-40B4-BE49-F238E27FC236}">
                      <a16:creationId xmlns:a16="http://schemas.microsoft.com/office/drawing/2014/main" id="{71F21469-BE96-40F6-9DF1-EEBD0987C52D}"/>
                    </a:ext>
                  </a:extLst>
                </p:cNvPr>
                <p:cNvSpPr/>
                <p:nvPr/>
              </p:nvSpPr>
              <p:spPr>
                <a:xfrm>
                  <a:off x="8716874" y="5163752"/>
                  <a:ext cx="87648" cy="37647"/>
                </a:xfrm>
                <a:custGeom>
                  <a:avLst/>
                  <a:gdLst>
                    <a:gd name="connsiteX0" fmla="*/ 84609 w 87648"/>
                    <a:gd name="connsiteY0" fmla="*/ 7518 h 37647"/>
                    <a:gd name="connsiteX1" fmla="*/ 87598 w 87648"/>
                    <a:gd name="connsiteY1" fmla="*/ 30967 h 37647"/>
                    <a:gd name="connsiteX2" fmla="*/ 80993 w 87648"/>
                    <a:gd name="connsiteY2" fmla="*/ 37647 h 37647"/>
                    <a:gd name="connsiteX3" fmla="*/ 11379 w 87648"/>
                    <a:gd name="connsiteY3" fmla="*/ 36974 h 37647"/>
                    <a:gd name="connsiteX4" fmla="*/ 3040 w 87648"/>
                    <a:gd name="connsiteY4" fmla="*/ 30130 h 37647"/>
                    <a:gd name="connsiteX5" fmla="*/ 51 w 87648"/>
                    <a:gd name="connsiteY5" fmla="*/ 6681 h 37647"/>
                    <a:gd name="connsiteX6" fmla="*/ 6657 w 87648"/>
                    <a:gd name="connsiteY6" fmla="*/ 1 h 37647"/>
                    <a:gd name="connsiteX7" fmla="*/ 76270 w 87648"/>
                    <a:gd name="connsiteY7" fmla="*/ 688 h 37647"/>
                    <a:gd name="connsiteX8" fmla="*/ 84609 w 87648"/>
                    <a:gd name="connsiteY8" fmla="*/ 7518 h 3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648" h="37647">
                      <a:moveTo>
                        <a:pt x="84609" y="7518"/>
                      </a:moveTo>
                      <a:lnTo>
                        <a:pt x="87598" y="30967"/>
                      </a:lnTo>
                      <a:cubicBezTo>
                        <a:pt x="88077" y="34703"/>
                        <a:pt x="85117" y="37692"/>
                        <a:pt x="80993" y="37647"/>
                      </a:cubicBezTo>
                      <a:lnTo>
                        <a:pt x="11379" y="36974"/>
                      </a:lnTo>
                      <a:cubicBezTo>
                        <a:pt x="7314" y="36989"/>
                        <a:pt x="3817" y="34120"/>
                        <a:pt x="3040" y="30130"/>
                      </a:cubicBezTo>
                      <a:lnTo>
                        <a:pt x="51" y="6681"/>
                      </a:lnTo>
                      <a:cubicBezTo>
                        <a:pt x="-427" y="2960"/>
                        <a:pt x="2532" y="-44"/>
                        <a:pt x="6657" y="1"/>
                      </a:cubicBezTo>
                      <a:lnTo>
                        <a:pt x="76270" y="688"/>
                      </a:lnTo>
                      <a:cubicBezTo>
                        <a:pt x="80335" y="658"/>
                        <a:pt x="83832" y="3528"/>
                        <a:pt x="84609" y="7518"/>
                      </a:cubicBezTo>
                      <a:close/>
                    </a:path>
                  </a:pathLst>
                </a:custGeom>
                <a:solidFill>
                  <a:srgbClr val="3B3B4C">
                    <a:alpha val="75000"/>
                  </a:srgbClr>
                </a:solidFill>
                <a:ln w="1492" cap="flat">
                  <a:noFill/>
                  <a:prstDash val="solid"/>
                  <a:miter/>
                </a:ln>
              </p:spPr>
              <p:txBody>
                <a:bodyPr rtlCol="0" anchor="ctr"/>
                <a:lstStyle/>
                <a:p>
                  <a:endParaRPr lang="en-IN"/>
                </a:p>
              </p:txBody>
            </p:sp>
            <p:sp>
              <p:nvSpPr>
                <p:cNvPr id="47" name="Freeform: Shape 46">
                  <a:extLst>
                    <a:ext uri="{FF2B5EF4-FFF2-40B4-BE49-F238E27FC236}">
                      <a16:creationId xmlns:a16="http://schemas.microsoft.com/office/drawing/2014/main" id="{673A9CF0-D369-41BF-89B3-590325F2FBC4}"/>
                    </a:ext>
                  </a:extLst>
                </p:cNvPr>
                <p:cNvSpPr/>
                <p:nvPr/>
              </p:nvSpPr>
              <p:spPr>
                <a:xfrm>
                  <a:off x="8736089" y="5246814"/>
                  <a:ext cx="150679" cy="38290"/>
                </a:xfrm>
                <a:custGeom>
                  <a:avLst/>
                  <a:gdLst>
                    <a:gd name="connsiteX0" fmla="*/ 7423 w 150679"/>
                    <a:gd name="connsiteY0" fmla="*/ 2 h 38290"/>
                    <a:gd name="connsiteX1" fmla="*/ 138534 w 150679"/>
                    <a:gd name="connsiteY1" fmla="*/ 1287 h 38290"/>
                    <a:gd name="connsiteX2" fmla="*/ 147815 w 150679"/>
                    <a:gd name="connsiteY2" fmla="*/ 8894 h 38290"/>
                    <a:gd name="connsiteX3" fmla="*/ 150625 w 150679"/>
                    <a:gd name="connsiteY3" fmla="*/ 30818 h 38290"/>
                    <a:gd name="connsiteX4" fmla="*/ 143257 w 150679"/>
                    <a:gd name="connsiteY4" fmla="*/ 38291 h 38290"/>
                    <a:gd name="connsiteX5" fmla="*/ 12145 w 150679"/>
                    <a:gd name="connsiteY5" fmla="*/ 37006 h 38290"/>
                    <a:gd name="connsiteX6" fmla="*/ 2864 w 150679"/>
                    <a:gd name="connsiteY6" fmla="*/ 29399 h 38290"/>
                    <a:gd name="connsiteX7" fmla="*/ 55 w 150679"/>
                    <a:gd name="connsiteY7" fmla="*/ 7475 h 38290"/>
                    <a:gd name="connsiteX8" fmla="*/ 7423 w 150679"/>
                    <a:gd name="connsiteY8" fmla="*/ 2 h 3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79" h="38290">
                      <a:moveTo>
                        <a:pt x="7423" y="2"/>
                      </a:moveTo>
                      <a:lnTo>
                        <a:pt x="138534" y="1287"/>
                      </a:lnTo>
                      <a:cubicBezTo>
                        <a:pt x="143048" y="1272"/>
                        <a:pt x="146948" y="4471"/>
                        <a:pt x="147815" y="8894"/>
                      </a:cubicBezTo>
                      <a:lnTo>
                        <a:pt x="150625" y="30818"/>
                      </a:lnTo>
                      <a:cubicBezTo>
                        <a:pt x="151148" y="34973"/>
                        <a:pt x="147860" y="38291"/>
                        <a:pt x="143257" y="38291"/>
                      </a:cubicBezTo>
                      <a:lnTo>
                        <a:pt x="12145" y="37006"/>
                      </a:lnTo>
                      <a:cubicBezTo>
                        <a:pt x="7632" y="37021"/>
                        <a:pt x="3731" y="33822"/>
                        <a:pt x="2864" y="29399"/>
                      </a:cubicBezTo>
                      <a:lnTo>
                        <a:pt x="55" y="7475"/>
                      </a:lnTo>
                      <a:cubicBezTo>
                        <a:pt x="-468" y="3245"/>
                        <a:pt x="2819" y="-88"/>
                        <a:pt x="7423" y="2"/>
                      </a:cubicBezTo>
                      <a:close/>
                    </a:path>
                  </a:pathLst>
                </a:custGeom>
                <a:solidFill>
                  <a:srgbClr val="3B3B4C">
                    <a:alpha val="75000"/>
                  </a:srgbClr>
                </a:solidFill>
                <a:ln w="1492" cap="flat">
                  <a:noFill/>
                  <a:prstDash val="solid"/>
                  <a:miter/>
                </a:ln>
              </p:spPr>
              <p:txBody>
                <a:bodyPr rtlCol="0" anchor="ctr"/>
                <a:lstStyle/>
                <a:p>
                  <a:endParaRPr lang="en-IN"/>
                </a:p>
              </p:txBody>
            </p:sp>
          </p:grpSp>
          <p:sp>
            <p:nvSpPr>
              <p:cNvPr id="48" name="Freeform: Shape 47">
                <a:extLst>
                  <a:ext uri="{FF2B5EF4-FFF2-40B4-BE49-F238E27FC236}">
                    <a16:creationId xmlns:a16="http://schemas.microsoft.com/office/drawing/2014/main" id="{57418121-184C-4BA2-BE7B-9FC0F0BAA687}"/>
                  </a:ext>
                </a:extLst>
              </p:cNvPr>
              <p:cNvSpPr/>
              <p:nvPr/>
            </p:nvSpPr>
            <p:spPr>
              <a:xfrm>
                <a:off x="6326353" y="4680120"/>
                <a:ext cx="1149053" cy="738442"/>
              </a:xfrm>
              <a:custGeom>
                <a:avLst/>
                <a:gdLst>
                  <a:gd name="connsiteX0" fmla="*/ 1149054 w 1149053"/>
                  <a:gd name="connsiteY0" fmla="*/ 66042 h 738442"/>
                  <a:gd name="connsiteX1" fmla="*/ 1149054 w 1149053"/>
                  <a:gd name="connsiteY1" fmla="*/ 672401 h 738442"/>
                  <a:gd name="connsiteX2" fmla="*/ 1083013 w 1149053"/>
                  <a:gd name="connsiteY2" fmla="*/ 738443 h 738442"/>
                  <a:gd name="connsiteX3" fmla="*/ 66042 w 1149053"/>
                  <a:gd name="connsiteY3" fmla="*/ 738443 h 738442"/>
                  <a:gd name="connsiteX4" fmla="*/ 0 w 1149053"/>
                  <a:gd name="connsiteY4" fmla="*/ 672401 h 738442"/>
                  <a:gd name="connsiteX5" fmla="*/ 0 w 1149053"/>
                  <a:gd name="connsiteY5" fmla="*/ 66042 h 738442"/>
                  <a:gd name="connsiteX6" fmla="*/ 66042 w 1149053"/>
                  <a:gd name="connsiteY6" fmla="*/ 0 h 738442"/>
                  <a:gd name="connsiteX7" fmla="*/ 1082998 w 1149053"/>
                  <a:gd name="connsiteY7" fmla="*/ 0 h 738442"/>
                  <a:gd name="connsiteX8" fmla="*/ 1149054 w 1149053"/>
                  <a:gd name="connsiteY8" fmla="*/ 65997 h 738442"/>
                  <a:gd name="connsiteX9" fmla="*/ 1149054 w 1149053"/>
                  <a:gd name="connsiteY9" fmla="*/ 66042 h 73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9053" h="738442">
                    <a:moveTo>
                      <a:pt x="1149054" y="66042"/>
                    </a:moveTo>
                    <a:lnTo>
                      <a:pt x="1149054" y="672401"/>
                    </a:lnTo>
                    <a:cubicBezTo>
                      <a:pt x="1149054" y="708882"/>
                      <a:pt x="1119493" y="738443"/>
                      <a:pt x="1083013" y="738443"/>
                    </a:cubicBezTo>
                    <a:lnTo>
                      <a:pt x="66042" y="738443"/>
                    </a:lnTo>
                    <a:cubicBezTo>
                      <a:pt x="29572" y="738428"/>
                      <a:pt x="9" y="708867"/>
                      <a:pt x="0" y="672401"/>
                    </a:cubicBezTo>
                    <a:lnTo>
                      <a:pt x="0" y="66042"/>
                    </a:lnTo>
                    <a:cubicBezTo>
                      <a:pt x="0" y="29569"/>
                      <a:pt x="29569" y="0"/>
                      <a:pt x="66042" y="0"/>
                    </a:cubicBezTo>
                    <a:lnTo>
                      <a:pt x="1082998" y="0"/>
                    </a:lnTo>
                    <a:cubicBezTo>
                      <a:pt x="1119463" y="-16"/>
                      <a:pt x="1149039" y="29531"/>
                      <a:pt x="1149054" y="65997"/>
                    </a:cubicBezTo>
                    <a:cubicBezTo>
                      <a:pt x="1149054" y="66012"/>
                      <a:pt x="1149054" y="66027"/>
                      <a:pt x="1149054" y="66042"/>
                    </a:cubicBezTo>
                    <a:close/>
                  </a:path>
                </a:pathLst>
              </a:custGeom>
              <a:solidFill>
                <a:srgbClr val="FFFFFF"/>
              </a:solidFill>
              <a:ln w="1492" cap="flat">
                <a:noFill/>
                <a:prstDash val="solid"/>
                <a:miter/>
              </a:ln>
            </p:spPr>
            <p:txBody>
              <a:bodyPr rtlCol="0" anchor="ctr"/>
              <a:lstStyle/>
              <a:p>
                <a:endParaRPr lang="en-IN"/>
              </a:p>
            </p:txBody>
          </p:sp>
          <p:sp>
            <p:nvSpPr>
              <p:cNvPr id="49" name="Freeform: Shape 48">
                <a:extLst>
                  <a:ext uri="{FF2B5EF4-FFF2-40B4-BE49-F238E27FC236}">
                    <a16:creationId xmlns:a16="http://schemas.microsoft.com/office/drawing/2014/main" id="{E41A444C-2EF8-4081-B7FE-3CCC5C2BFC45}"/>
                  </a:ext>
                </a:extLst>
              </p:cNvPr>
              <p:cNvSpPr/>
              <p:nvPr/>
            </p:nvSpPr>
            <p:spPr>
              <a:xfrm>
                <a:off x="6486809" y="4832050"/>
                <a:ext cx="145208" cy="140481"/>
              </a:xfrm>
              <a:custGeom>
                <a:avLst/>
                <a:gdLst>
                  <a:gd name="connsiteX0" fmla="*/ 145077 w 145208"/>
                  <a:gd name="connsiteY0" fmla="*/ 55042 h 140481"/>
                  <a:gd name="connsiteX1" fmla="*/ 135991 w 145208"/>
                  <a:gd name="connsiteY1" fmla="*/ 63725 h 140481"/>
                  <a:gd name="connsiteX2" fmla="*/ 133629 w 145208"/>
                  <a:gd name="connsiteY2" fmla="*/ 65997 h 140481"/>
                  <a:gd name="connsiteX3" fmla="*/ 108701 w 145208"/>
                  <a:gd name="connsiteY3" fmla="*/ 89819 h 140481"/>
                  <a:gd name="connsiteX4" fmla="*/ 108611 w 145208"/>
                  <a:gd name="connsiteY4" fmla="*/ 90088 h 140481"/>
                  <a:gd name="connsiteX5" fmla="*/ 116473 w 145208"/>
                  <a:gd name="connsiteY5" fmla="*/ 140124 h 140481"/>
                  <a:gd name="connsiteX6" fmla="*/ 116175 w 145208"/>
                  <a:gd name="connsiteY6" fmla="*/ 140481 h 140481"/>
                  <a:gd name="connsiteX7" fmla="*/ 116009 w 145208"/>
                  <a:gd name="connsiteY7" fmla="*/ 140453 h 140481"/>
                  <a:gd name="connsiteX8" fmla="*/ 71907 w 145208"/>
                  <a:gd name="connsiteY8" fmla="*/ 116182 h 140481"/>
                  <a:gd name="connsiteX9" fmla="*/ 71623 w 145208"/>
                  <a:gd name="connsiteY9" fmla="*/ 116182 h 140481"/>
                  <a:gd name="connsiteX10" fmla="*/ 71294 w 145208"/>
                  <a:gd name="connsiteY10" fmla="*/ 116361 h 140481"/>
                  <a:gd name="connsiteX11" fmla="*/ 26908 w 145208"/>
                  <a:gd name="connsiteY11" fmla="*/ 139048 h 140481"/>
                  <a:gd name="connsiteX12" fmla="*/ 26495 w 145208"/>
                  <a:gd name="connsiteY12" fmla="*/ 138885 h 140481"/>
                  <a:gd name="connsiteX13" fmla="*/ 26474 w 145208"/>
                  <a:gd name="connsiteY13" fmla="*/ 138704 h 140481"/>
                  <a:gd name="connsiteX14" fmla="*/ 35576 w 145208"/>
                  <a:gd name="connsiteY14" fmla="*/ 88937 h 140481"/>
                  <a:gd name="connsiteX15" fmla="*/ 35576 w 145208"/>
                  <a:gd name="connsiteY15" fmla="*/ 88668 h 140481"/>
                  <a:gd name="connsiteX16" fmla="*/ 82 w 145208"/>
                  <a:gd name="connsiteY16" fmla="*/ 52801 h 140481"/>
                  <a:gd name="connsiteX17" fmla="*/ 113 w 145208"/>
                  <a:gd name="connsiteY17" fmla="*/ 52337 h 140481"/>
                  <a:gd name="connsiteX18" fmla="*/ 261 w 145208"/>
                  <a:gd name="connsiteY18" fmla="*/ 52263 h 140481"/>
                  <a:gd name="connsiteX19" fmla="*/ 50012 w 145208"/>
                  <a:gd name="connsiteY19" fmla="*/ 45777 h 140481"/>
                  <a:gd name="connsiteX20" fmla="*/ 50237 w 145208"/>
                  <a:gd name="connsiteY20" fmla="*/ 45612 h 140481"/>
                  <a:gd name="connsiteX21" fmla="*/ 73267 w 145208"/>
                  <a:gd name="connsiteY21" fmla="*/ 75 h 140481"/>
                  <a:gd name="connsiteX22" fmla="*/ 73267 w 145208"/>
                  <a:gd name="connsiteY22" fmla="*/ 0 h 140481"/>
                  <a:gd name="connsiteX23" fmla="*/ 94832 w 145208"/>
                  <a:gd name="connsiteY23" fmla="*/ 45627 h 140481"/>
                  <a:gd name="connsiteX24" fmla="*/ 94832 w 145208"/>
                  <a:gd name="connsiteY24" fmla="*/ 45627 h 140481"/>
                  <a:gd name="connsiteX25" fmla="*/ 95131 w 145208"/>
                  <a:gd name="connsiteY25" fmla="*/ 46270 h 140481"/>
                  <a:gd name="connsiteX26" fmla="*/ 95355 w 145208"/>
                  <a:gd name="connsiteY26" fmla="*/ 46434 h 140481"/>
                  <a:gd name="connsiteX27" fmla="*/ 95355 w 145208"/>
                  <a:gd name="connsiteY27" fmla="*/ 46434 h 140481"/>
                  <a:gd name="connsiteX28" fmla="*/ 97806 w 145208"/>
                  <a:gd name="connsiteY28" fmla="*/ 46838 h 140481"/>
                  <a:gd name="connsiteX29" fmla="*/ 113469 w 145208"/>
                  <a:gd name="connsiteY29" fmla="*/ 49393 h 140481"/>
                  <a:gd name="connsiteX30" fmla="*/ 115471 w 145208"/>
                  <a:gd name="connsiteY30" fmla="*/ 49722 h 140481"/>
                  <a:gd name="connsiteX31" fmla="*/ 144838 w 145208"/>
                  <a:gd name="connsiteY31" fmla="*/ 54504 h 140481"/>
                  <a:gd name="connsiteX32" fmla="*/ 145200 w 145208"/>
                  <a:gd name="connsiteY32" fmla="*/ 54723 h 140481"/>
                  <a:gd name="connsiteX33" fmla="*/ 145077 w 145208"/>
                  <a:gd name="connsiteY33" fmla="*/ 55042 h 14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5208" h="140481">
                    <a:moveTo>
                      <a:pt x="145077" y="55042"/>
                    </a:moveTo>
                    <a:lnTo>
                      <a:pt x="135991" y="63725"/>
                    </a:lnTo>
                    <a:lnTo>
                      <a:pt x="133629" y="65997"/>
                    </a:lnTo>
                    <a:lnTo>
                      <a:pt x="108701" y="89819"/>
                    </a:lnTo>
                    <a:cubicBezTo>
                      <a:pt x="108632" y="89891"/>
                      <a:pt x="108600" y="89990"/>
                      <a:pt x="108611" y="90088"/>
                    </a:cubicBezTo>
                    <a:lnTo>
                      <a:pt x="116473" y="140124"/>
                    </a:lnTo>
                    <a:cubicBezTo>
                      <a:pt x="116489" y="140305"/>
                      <a:pt x="116356" y="140465"/>
                      <a:pt x="116175" y="140481"/>
                    </a:cubicBezTo>
                    <a:cubicBezTo>
                      <a:pt x="116118" y="140485"/>
                      <a:pt x="116061" y="140477"/>
                      <a:pt x="116009" y="140453"/>
                    </a:cubicBezTo>
                    <a:lnTo>
                      <a:pt x="71907" y="116182"/>
                    </a:lnTo>
                    <a:cubicBezTo>
                      <a:pt x="71819" y="116131"/>
                      <a:pt x="71711" y="116131"/>
                      <a:pt x="71623" y="116182"/>
                    </a:cubicBezTo>
                    <a:lnTo>
                      <a:pt x="71294" y="116361"/>
                    </a:lnTo>
                    <a:lnTo>
                      <a:pt x="26908" y="139048"/>
                    </a:lnTo>
                    <a:cubicBezTo>
                      <a:pt x="26749" y="139117"/>
                      <a:pt x="26564" y="139043"/>
                      <a:pt x="26495" y="138885"/>
                    </a:cubicBezTo>
                    <a:cubicBezTo>
                      <a:pt x="26471" y="138828"/>
                      <a:pt x="26464" y="138765"/>
                      <a:pt x="26474" y="138704"/>
                    </a:cubicBezTo>
                    <a:lnTo>
                      <a:pt x="35576" y="88937"/>
                    </a:lnTo>
                    <a:cubicBezTo>
                      <a:pt x="35612" y="88851"/>
                      <a:pt x="35612" y="88754"/>
                      <a:pt x="35576" y="88668"/>
                    </a:cubicBezTo>
                    <a:lnTo>
                      <a:pt x="82" y="52801"/>
                    </a:lnTo>
                    <a:cubicBezTo>
                      <a:pt x="-38" y="52663"/>
                      <a:pt x="-24" y="52457"/>
                      <a:pt x="113" y="52337"/>
                    </a:cubicBezTo>
                    <a:cubicBezTo>
                      <a:pt x="155" y="52300"/>
                      <a:pt x="206" y="52275"/>
                      <a:pt x="261" y="52263"/>
                    </a:cubicBezTo>
                    <a:lnTo>
                      <a:pt x="50012" y="45777"/>
                    </a:lnTo>
                    <a:cubicBezTo>
                      <a:pt x="50108" y="45760"/>
                      <a:pt x="50192" y="45699"/>
                      <a:pt x="50237" y="45612"/>
                    </a:cubicBezTo>
                    <a:lnTo>
                      <a:pt x="73267" y="75"/>
                    </a:lnTo>
                    <a:lnTo>
                      <a:pt x="73267" y="0"/>
                    </a:lnTo>
                    <a:lnTo>
                      <a:pt x="94832" y="45627"/>
                    </a:lnTo>
                    <a:lnTo>
                      <a:pt x="94832" y="45627"/>
                    </a:lnTo>
                    <a:lnTo>
                      <a:pt x="95131" y="46270"/>
                    </a:lnTo>
                    <a:cubicBezTo>
                      <a:pt x="95176" y="46356"/>
                      <a:pt x="95260" y="46418"/>
                      <a:pt x="95355" y="46434"/>
                    </a:cubicBezTo>
                    <a:lnTo>
                      <a:pt x="95355" y="46434"/>
                    </a:lnTo>
                    <a:lnTo>
                      <a:pt x="97806" y="46838"/>
                    </a:lnTo>
                    <a:lnTo>
                      <a:pt x="113469" y="49393"/>
                    </a:lnTo>
                    <a:lnTo>
                      <a:pt x="115471" y="49722"/>
                    </a:lnTo>
                    <a:lnTo>
                      <a:pt x="144838" y="54504"/>
                    </a:lnTo>
                    <a:cubicBezTo>
                      <a:pt x="144998" y="54464"/>
                      <a:pt x="145161" y="54563"/>
                      <a:pt x="145200" y="54723"/>
                    </a:cubicBezTo>
                    <a:cubicBezTo>
                      <a:pt x="145231" y="54844"/>
                      <a:pt x="145182" y="54972"/>
                      <a:pt x="145077" y="55042"/>
                    </a:cubicBezTo>
                    <a:close/>
                  </a:path>
                </a:pathLst>
              </a:custGeom>
              <a:solidFill>
                <a:srgbClr val="FFAE00"/>
              </a:solidFill>
              <a:ln w="1492" cap="flat">
                <a:noFill/>
                <a:prstDash val="solid"/>
                <a:miter/>
              </a:ln>
            </p:spPr>
            <p:txBody>
              <a:bodyPr rtlCol="0" anchor="ctr"/>
              <a:lstStyle/>
              <a:p>
                <a:endParaRPr lang="en-IN"/>
              </a:p>
            </p:txBody>
          </p:sp>
          <p:sp>
            <p:nvSpPr>
              <p:cNvPr id="50" name="Freeform: Shape 49">
                <a:extLst>
                  <a:ext uri="{FF2B5EF4-FFF2-40B4-BE49-F238E27FC236}">
                    <a16:creationId xmlns:a16="http://schemas.microsoft.com/office/drawing/2014/main" id="{C4C7C7FE-A337-425F-8296-161AF572E5EE}"/>
                  </a:ext>
                </a:extLst>
              </p:cNvPr>
              <p:cNvSpPr/>
              <p:nvPr/>
            </p:nvSpPr>
            <p:spPr>
              <a:xfrm>
                <a:off x="6486867" y="4832708"/>
                <a:ext cx="145169" cy="139719"/>
              </a:xfrm>
              <a:custGeom>
                <a:avLst/>
                <a:gdLst>
                  <a:gd name="connsiteX0" fmla="*/ 144989 w 145169"/>
                  <a:gd name="connsiteY0" fmla="*/ 54609 h 139719"/>
                  <a:gd name="connsiteX1" fmla="*/ 110481 w 145169"/>
                  <a:gd name="connsiteY1" fmla="*/ 90357 h 139719"/>
                  <a:gd name="connsiteX2" fmla="*/ 110377 w 145169"/>
                  <a:gd name="connsiteY2" fmla="*/ 90641 h 139719"/>
                  <a:gd name="connsiteX3" fmla="*/ 116355 w 145169"/>
                  <a:gd name="connsiteY3" fmla="*/ 139362 h 139719"/>
                  <a:gd name="connsiteX4" fmla="*/ 116057 w 145169"/>
                  <a:gd name="connsiteY4" fmla="*/ 139719 h 139719"/>
                  <a:gd name="connsiteX5" fmla="*/ 115891 w 145169"/>
                  <a:gd name="connsiteY5" fmla="*/ 139690 h 139719"/>
                  <a:gd name="connsiteX6" fmla="*/ 72193 w 145169"/>
                  <a:gd name="connsiteY6" fmla="*/ 118200 h 139719"/>
                  <a:gd name="connsiteX7" fmla="*/ 71894 w 145169"/>
                  <a:gd name="connsiteY7" fmla="*/ 118200 h 139719"/>
                  <a:gd name="connsiteX8" fmla="*/ 71580 w 145169"/>
                  <a:gd name="connsiteY8" fmla="*/ 118364 h 139719"/>
                  <a:gd name="connsiteX9" fmla="*/ 27283 w 145169"/>
                  <a:gd name="connsiteY9" fmla="*/ 138555 h 139719"/>
                  <a:gd name="connsiteX10" fmla="*/ 26863 w 145169"/>
                  <a:gd name="connsiteY10" fmla="*/ 138411 h 139719"/>
                  <a:gd name="connsiteX11" fmla="*/ 26835 w 145169"/>
                  <a:gd name="connsiteY11" fmla="*/ 138226 h 139719"/>
                  <a:gd name="connsiteX12" fmla="*/ 37296 w 145169"/>
                  <a:gd name="connsiteY12" fmla="*/ 90985 h 139719"/>
                  <a:gd name="connsiteX13" fmla="*/ 36669 w 145169"/>
                  <a:gd name="connsiteY13" fmla="*/ 91119 h 139719"/>
                  <a:gd name="connsiteX14" fmla="*/ 98 w 145169"/>
                  <a:gd name="connsiteY14" fmla="*/ 52263 h 139719"/>
                  <a:gd name="connsiteX15" fmla="*/ 85 w 145169"/>
                  <a:gd name="connsiteY15" fmla="*/ 51819 h 139719"/>
                  <a:gd name="connsiteX16" fmla="*/ 263 w 145169"/>
                  <a:gd name="connsiteY16" fmla="*/ 51725 h 139719"/>
                  <a:gd name="connsiteX17" fmla="*/ 51643 w 145169"/>
                  <a:gd name="connsiteY17" fmla="*/ 47719 h 139719"/>
                  <a:gd name="connsiteX18" fmla="*/ 51883 w 145169"/>
                  <a:gd name="connsiteY18" fmla="*/ 47555 h 139719"/>
                  <a:gd name="connsiteX19" fmla="*/ 73388 w 145169"/>
                  <a:gd name="connsiteY19" fmla="*/ 0 h 139719"/>
                  <a:gd name="connsiteX20" fmla="*/ 73388 w 145169"/>
                  <a:gd name="connsiteY20" fmla="*/ 0 h 139719"/>
                  <a:gd name="connsiteX21" fmla="*/ 96867 w 145169"/>
                  <a:gd name="connsiteY21" fmla="*/ 46942 h 139719"/>
                  <a:gd name="connsiteX22" fmla="*/ 97181 w 145169"/>
                  <a:gd name="connsiteY22" fmla="*/ 47480 h 139719"/>
                  <a:gd name="connsiteX23" fmla="*/ 97181 w 145169"/>
                  <a:gd name="connsiteY23" fmla="*/ 47480 h 139719"/>
                  <a:gd name="connsiteX24" fmla="*/ 96762 w 145169"/>
                  <a:gd name="connsiteY24" fmla="*/ 48302 h 139719"/>
                  <a:gd name="connsiteX25" fmla="*/ 97001 w 145169"/>
                  <a:gd name="connsiteY25" fmla="*/ 48482 h 139719"/>
                  <a:gd name="connsiteX26" fmla="*/ 97001 w 145169"/>
                  <a:gd name="connsiteY26" fmla="*/ 48482 h 139719"/>
                  <a:gd name="connsiteX27" fmla="*/ 99452 w 145169"/>
                  <a:gd name="connsiteY27" fmla="*/ 48870 h 139719"/>
                  <a:gd name="connsiteX28" fmla="*/ 115114 w 145169"/>
                  <a:gd name="connsiteY28" fmla="*/ 51426 h 139719"/>
                  <a:gd name="connsiteX29" fmla="*/ 117132 w 145169"/>
                  <a:gd name="connsiteY29" fmla="*/ 51755 h 139719"/>
                  <a:gd name="connsiteX30" fmla="*/ 144720 w 145169"/>
                  <a:gd name="connsiteY30" fmla="*/ 54041 h 139719"/>
                  <a:gd name="connsiteX31" fmla="*/ 145139 w 145169"/>
                  <a:gd name="connsiteY31" fmla="*/ 54191 h 139719"/>
                  <a:gd name="connsiteX32" fmla="*/ 144989 w 145169"/>
                  <a:gd name="connsiteY32" fmla="*/ 54609 h 13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5169" h="139719">
                    <a:moveTo>
                      <a:pt x="144989" y="54609"/>
                    </a:moveTo>
                    <a:lnTo>
                      <a:pt x="110481" y="90357"/>
                    </a:lnTo>
                    <a:cubicBezTo>
                      <a:pt x="110405" y="90430"/>
                      <a:pt x="110366" y="90535"/>
                      <a:pt x="110377" y="90641"/>
                    </a:cubicBezTo>
                    <a:lnTo>
                      <a:pt x="116355" y="139362"/>
                    </a:lnTo>
                    <a:cubicBezTo>
                      <a:pt x="116371" y="139542"/>
                      <a:pt x="116238" y="139702"/>
                      <a:pt x="116057" y="139719"/>
                    </a:cubicBezTo>
                    <a:cubicBezTo>
                      <a:pt x="116001" y="139723"/>
                      <a:pt x="115944" y="139714"/>
                      <a:pt x="115891" y="139690"/>
                    </a:cubicBezTo>
                    <a:lnTo>
                      <a:pt x="72193" y="118200"/>
                    </a:lnTo>
                    <a:cubicBezTo>
                      <a:pt x="72100" y="118146"/>
                      <a:pt x="71986" y="118146"/>
                      <a:pt x="71894" y="118200"/>
                    </a:cubicBezTo>
                    <a:lnTo>
                      <a:pt x="71580" y="118364"/>
                    </a:lnTo>
                    <a:lnTo>
                      <a:pt x="27283" y="138555"/>
                    </a:lnTo>
                    <a:cubicBezTo>
                      <a:pt x="27128" y="138631"/>
                      <a:pt x="26939" y="138567"/>
                      <a:pt x="26863" y="138411"/>
                    </a:cubicBezTo>
                    <a:cubicBezTo>
                      <a:pt x="26835" y="138353"/>
                      <a:pt x="26826" y="138289"/>
                      <a:pt x="26835" y="138226"/>
                    </a:cubicBezTo>
                    <a:lnTo>
                      <a:pt x="37296" y="90985"/>
                    </a:lnTo>
                    <a:cubicBezTo>
                      <a:pt x="37296" y="90880"/>
                      <a:pt x="36743" y="91194"/>
                      <a:pt x="36669" y="91119"/>
                    </a:cubicBezTo>
                    <a:lnTo>
                      <a:pt x="98" y="52263"/>
                    </a:lnTo>
                    <a:cubicBezTo>
                      <a:pt x="-27" y="52143"/>
                      <a:pt x="-33" y="51946"/>
                      <a:pt x="85" y="51819"/>
                    </a:cubicBezTo>
                    <a:cubicBezTo>
                      <a:pt x="133" y="51769"/>
                      <a:pt x="196" y="51735"/>
                      <a:pt x="263" y="51725"/>
                    </a:cubicBezTo>
                    <a:lnTo>
                      <a:pt x="51643" y="47719"/>
                    </a:lnTo>
                    <a:cubicBezTo>
                      <a:pt x="51746" y="47709"/>
                      <a:pt x="51836" y="47648"/>
                      <a:pt x="51883" y="47555"/>
                    </a:cubicBezTo>
                    <a:lnTo>
                      <a:pt x="73388" y="0"/>
                    </a:lnTo>
                    <a:lnTo>
                      <a:pt x="73388" y="0"/>
                    </a:lnTo>
                    <a:lnTo>
                      <a:pt x="96867" y="46942"/>
                    </a:lnTo>
                    <a:cubicBezTo>
                      <a:pt x="96867" y="46942"/>
                      <a:pt x="97016" y="47525"/>
                      <a:pt x="97181" y="47480"/>
                    </a:cubicBezTo>
                    <a:cubicBezTo>
                      <a:pt x="97345" y="47436"/>
                      <a:pt x="97181" y="47480"/>
                      <a:pt x="97181" y="47480"/>
                    </a:cubicBezTo>
                    <a:lnTo>
                      <a:pt x="96762" y="48302"/>
                    </a:lnTo>
                    <a:cubicBezTo>
                      <a:pt x="96808" y="48396"/>
                      <a:pt x="96898" y="48464"/>
                      <a:pt x="97001" y="48482"/>
                    </a:cubicBezTo>
                    <a:lnTo>
                      <a:pt x="97001" y="48482"/>
                    </a:lnTo>
                    <a:lnTo>
                      <a:pt x="99452" y="48870"/>
                    </a:lnTo>
                    <a:lnTo>
                      <a:pt x="115114" y="51426"/>
                    </a:lnTo>
                    <a:lnTo>
                      <a:pt x="117132" y="51755"/>
                    </a:lnTo>
                    <a:lnTo>
                      <a:pt x="144720" y="54041"/>
                    </a:lnTo>
                    <a:cubicBezTo>
                      <a:pt x="144877" y="53966"/>
                      <a:pt x="145064" y="54034"/>
                      <a:pt x="145139" y="54191"/>
                    </a:cubicBezTo>
                    <a:cubicBezTo>
                      <a:pt x="145213" y="54348"/>
                      <a:pt x="145146" y="54534"/>
                      <a:pt x="144989" y="54609"/>
                    </a:cubicBezTo>
                    <a:close/>
                  </a:path>
                </a:pathLst>
              </a:custGeom>
              <a:solidFill>
                <a:srgbClr val="E08A00"/>
              </a:solidFill>
              <a:ln w="1492" cap="flat">
                <a:noFill/>
                <a:prstDash val="solid"/>
                <a:miter/>
              </a:ln>
            </p:spPr>
            <p:txBody>
              <a:bodyPr rtlCol="0" anchor="ctr"/>
              <a:lstStyle/>
              <a:p>
                <a:endParaRPr lang="en-IN"/>
              </a:p>
            </p:txBody>
          </p:sp>
          <p:sp>
            <p:nvSpPr>
              <p:cNvPr id="51" name="Freeform: Shape 50">
                <a:extLst>
                  <a:ext uri="{FF2B5EF4-FFF2-40B4-BE49-F238E27FC236}">
                    <a16:creationId xmlns:a16="http://schemas.microsoft.com/office/drawing/2014/main" id="{7F2D90DA-36A2-4F22-A468-96217C99057C}"/>
                  </a:ext>
                </a:extLst>
              </p:cNvPr>
              <p:cNvSpPr/>
              <p:nvPr/>
            </p:nvSpPr>
            <p:spPr>
              <a:xfrm>
                <a:off x="6486809" y="4832050"/>
                <a:ext cx="145208" cy="140481"/>
              </a:xfrm>
              <a:custGeom>
                <a:avLst/>
                <a:gdLst>
                  <a:gd name="connsiteX0" fmla="*/ 145077 w 145208"/>
                  <a:gd name="connsiteY0" fmla="*/ 55042 h 140481"/>
                  <a:gd name="connsiteX1" fmla="*/ 135991 w 145208"/>
                  <a:gd name="connsiteY1" fmla="*/ 63725 h 140481"/>
                  <a:gd name="connsiteX2" fmla="*/ 133629 w 145208"/>
                  <a:gd name="connsiteY2" fmla="*/ 65997 h 140481"/>
                  <a:gd name="connsiteX3" fmla="*/ 108701 w 145208"/>
                  <a:gd name="connsiteY3" fmla="*/ 89819 h 140481"/>
                  <a:gd name="connsiteX4" fmla="*/ 108611 w 145208"/>
                  <a:gd name="connsiteY4" fmla="*/ 90088 h 140481"/>
                  <a:gd name="connsiteX5" fmla="*/ 116473 w 145208"/>
                  <a:gd name="connsiteY5" fmla="*/ 140124 h 140481"/>
                  <a:gd name="connsiteX6" fmla="*/ 116175 w 145208"/>
                  <a:gd name="connsiteY6" fmla="*/ 140481 h 140481"/>
                  <a:gd name="connsiteX7" fmla="*/ 116009 w 145208"/>
                  <a:gd name="connsiteY7" fmla="*/ 140453 h 140481"/>
                  <a:gd name="connsiteX8" fmla="*/ 71907 w 145208"/>
                  <a:gd name="connsiteY8" fmla="*/ 116182 h 140481"/>
                  <a:gd name="connsiteX9" fmla="*/ 71623 w 145208"/>
                  <a:gd name="connsiteY9" fmla="*/ 116182 h 140481"/>
                  <a:gd name="connsiteX10" fmla="*/ 71294 w 145208"/>
                  <a:gd name="connsiteY10" fmla="*/ 116361 h 140481"/>
                  <a:gd name="connsiteX11" fmla="*/ 26908 w 145208"/>
                  <a:gd name="connsiteY11" fmla="*/ 139048 h 140481"/>
                  <a:gd name="connsiteX12" fmla="*/ 26495 w 145208"/>
                  <a:gd name="connsiteY12" fmla="*/ 138885 h 140481"/>
                  <a:gd name="connsiteX13" fmla="*/ 26474 w 145208"/>
                  <a:gd name="connsiteY13" fmla="*/ 138704 h 140481"/>
                  <a:gd name="connsiteX14" fmla="*/ 35576 w 145208"/>
                  <a:gd name="connsiteY14" fmla="*/ 88937 h 140481"/>
                  <a:gd name="connsiteX15" fmla="*/ 35576 w 145208"/>
                  <a:gd name="connsiteY15" fmla="*/ 88668 h 140481"/>
                  <a:gd name="connsiteX16" fmla="*/ 82 w 145208"/>
                  <a:gd name="connsiteY16" fmla="*/ 52801 h 140481"/>
                  <a:gd name="connsiteX17" fmla="*/ 113 w 145208"/>
                  <a:gd name="connsiteY17" fmla="*/ 52337 h 140481"/>
                  <a:gd name="connsiteX18" fmla="*/ 261 w 145208"/>
                  <a:gd name="connsiteY18" fmla="*/ 52263 h 140481"/>
                  <a:gd name="connsiteX19" fmla="*/ 50012 w 145208"/>
                  <a:gd name="connsiteY19" fmla="*/ 45777 h 140481"/>
                  <a:gd name="connsiteX20" fmla="*/ 50237 w 145208"/>
                  <a:gd name="connsiteY20" fmla="*/ 45612 h 140481"/>
                  <a:gd name="connsiteX21" fmla="*/ 73267 w 145208"/>
                  <a:gd name="connsiteY21" fmla="*/ 75 h 140481"/>
                  <a:gd name="connsiteX22" fmla="*/ 73267 w 145208"/>
                  <a:gd name="connsiteY22" fmla="*/ 0 h 140481"/>
                  <a:gd name="connsiteX23" fmla="*/ 94832 w 145208"/>
                  <a:gd name="connsiteY23" fmla="*/ 45627 h 140481"/>
                  <a:gd name="connsiteX24" fmla="*/ 94832 w 145208"/>
                  <a:gd name="connsiteY24" fmla="*/ 45627 h 140481"/>
                  <a:gd name="connsiteX25" fmla="*/ 95131 w 145208"/>
                  <a:gd name="connsiteY25" fmla="*/ 46270 h 140481"/>
                  <a:gd name="connsiteX26" fmla="*/ 95355 w 145208"/>
                  <a:gd name="connsiteY26" fmla="*/ 46434 h 140481"/>
                  <a:gd name="connsiteX27" fmla="*/ 95355 w 145208"/>
                  <a:gd name="connsiteY27" fmla="*/ 46434 h 140481"/>
                  <a:gd name="connsiteX28" fmla="*/ 97806 w 145208"/>
                  <a:gd name="connsiteY28" fmla="*/ 46838 h 140481"/>
                  <a:gd name="connsiteX29" fmla="*/ 113469 w 145208"/>
                  <a:gd name="connsiteY29" fmla="*/ 49393 h 140481"/>
                  <a:gd name="connsiteX30" fmla="*/ 115471 w 145208"/>
                  <a:gd name="connsiteY30" fmla="*/ 49722 h 140481"/>
                  <a:gd name="connsiteX31" fmla="*/ 144838 w 145208"/>
                  <a:gd name="connsiteY31" fmla="*/ 54504 h 140481"/>
                  <a:gd name="connsiteX32" fmla="*/ 145200 w 145208"/>
                  <a:gd name="connsiteY32" fmla="*/ 54723 h 140481"/>
                  <a:gd name="connsiteX33" fmla="*/ 145077 w 145208"/>
                  <a:gd name="connsiteY33" fmla="*/ 55042 h 14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5208" h="140481">
                    <a:moveTo>
                      <a:pt x="145077" y="55042"/>
                    </a:moveTo>
                    <a:lnTo>
                      <a:pt x="135991" y="63725"/>
                    </a:lnTo>
                    <a:lnTo>
                      <a:pt x="133629" y="65997"/>
                    </a:lnTo>
                    <a:lnTo>
                      <a:pt x="108701" y="89819"/>
                    </a:lnTo>
                    <a:cubicBezTo>
                      <a:pt x="108632" y="89891"/>
                      <a:pt x="108600" y="89990"/>
                      <a:pt x="108611" y="90088"/>
                    </a:cubicBezTo>
                    <a:lnTo>
                      <a:pt x="116473" y="140124"/>
                    </a:lnTo>
                    <a:cubicBezTo>
                      <a:pt x="116489" y="140305"/>
                      <a:pt x="116356" y="140465"/>
                      <a:pt x="116175" y="140481"/>
                    </a:cubicBezTo>
                    <a:cubicBezTo>
                      <a:pt x="116118" y="140485"/>
                      <a:pt x="116061" y="140477"/>
                      <a:pt x="116009" y="140453"/>
                    </a:cubicBezTo>
                    <a:lnTo>
                      <a:pt x="71907" y="116182"/>
                    </a:lnTo>
                    <a:cubicBezTo>
                      <a:pt x="71819" y="116131"/>
                      <a:pt x="71711" y="116131"/>
                      <a:pt x="71623" y="116182"/>
                    </a:cubicBezTo>
                    <a:lnTo>
                      <a:pt x="71294" y="116361"/>
                    </a:lnTo>
                    <a:lnTo>
                      <a:pt x="26908" y="139048"/>
                    </a:lnTo>
                    <a:cubicBezTo>
                      <a:pt x="26749" y="139117"/>
                      <a:pt x="26564" y="139043"/>
                      <a:pt x="26495" y="138885"/>
                    </a:cubicBezTo>
                    <a:cubicBezTo>
                      <a:pt x="26471" y="138828"/>
                      <a:pt x="26464" y="138765"/>
                      <a:pt x="26474" y="138704"/>
                    </a:cubicBezTo>
                    <a:lnTo>
                      <a:pt x="35576" y="88937"/>
                    </a:lnTo>
                    <a:cubicBezTo>
                      <a:pt x="35612" y="88851"/>
                      <a:pt x="35612" y="88754"/>
                      <a:pt x="35576" y="88668"/>
                    </a:cubicBezTo>
                    <a:lnTo>
                      <a:pt x="82" y="52801"/>
                    </a:lnTo>
                    <a:cubicBezTo>
                      <a:pt x="-38" y="52663"/>
                      <a:pt x="-24" y="52457"/>
                      <a:pt x="113" y="52337"/>
                    </a:cubicBezTo>
                    <a:cubicBezTo>
                      <a:pt x="155" y="52300"/>
                      <a:pt x="206" y="52275"/>
                      <a:pt x="261" y="52263"/>
                    </a:cubicBezTo>
                    <a:lnTo>
                      <a:pt x="50012" y="45777"/>
                    </a:lnTo>
                    <a:cubicBezTo>
                      <a:pt x="50108" y="45760"/>
                      <a:pt x="50192" y="45699"/>
                      <a:pt x="50237" y="45612"/>
                    </a:cubicBezTo>
                    <a:lnTo>
                      <a:pt x="73267" y="75"/>
                    </a:lnTo>
                    <a:lnTo>
                      <a:pt x="73267" y="0"/>
                    </a:lnTo>
                    <a:lnTo>
                      <a:pt x="94832" y="45627"/>
                    </a:lnTo>
                    <a:lnTo>
                      <a:pt x="94832" y="45627"/>
                    </a:lnTo>
                    <a:lnTo>
                      <a:pt x="95131" y="46270"/>
                    </a:lnTo>
                    <a:cubicBezTo>
                      <a:pt x="95176" y="46356"/>
                      <a:pt x="95260" y="46418"/>
                      <a:pt x="95355" y="46434"/>
                    </a:cubicBezTo>
                    <a:lnTo>
                      <a:pt x="95355" y="46434"/>
                    </a:lnTo>
                    <a:lnTo>
                      <a:pt x="97806" y="46838"/>
                    </a:lnTo>
                    <a:lnTo>
                      <a:pt x="113469" y="49393"/>
                    </a:lnTo>
                    <a:lnTo>
                      <a:pt x="115471" y="49722"/>
                    </a:lnTo>
                    <a:lnTo>
                      <a:pt x="144838" y="54504"/>
                    </a:lnTo>
                    <a:cubicBezTo>
                      <a:pt x="144998" y="54464"/>
                      <a:pt x="145161" y="54563"/>
                      <a:pt x="145200" y="54723"/>
                    </a:cubicBezTo>
                    <a:cubicBezTo>
                      <a:pt x="145231" y="54844"/>
                      <a:pt x="145182" y="54972"/>
                      <a:pt x="145077" y="55042"/>
                    </a:cubicBezTo>
                    <a:close/>
                  </a:path>
                </a:pathLst>
              </a:custGeom>
              <a:solidFill>
                <a:srgbClr val="F4AD00"/>
              </a:solidFill>
              <a:ln w="1492" cap="flat">
                <a:noFill/>
                <a:prstDash val="solid"/>
                <a:miter/>
              </a:ln>
            </p:spPr>
            <p:txBody>
              <a:bodyPr rtlCol="0" anchor="ctr"/>
              <a:lstStyle/>
              <a:p>
                <a:endParaRPr lang="en-IN"/>
              </a:p>
            </p:txBody>
          </p:sp>
          <p:sp>
            <p:nvSpPr>
              <p:cNvPr id="52" name="Freeform: Shape 51">
                <a:extLst>
                  <a:ext uri="{FF2B5EF4-FFF2-40B4-BE49-F238E27FC236}">
                    <a16:creationId xmlns:a16="http://schemas.microsoft.com/office/drawing/2014/main" id="{8BB0CB9D-A279-42EC-A58D-154B466381AB}"/>
                  </a:ext>
                </a:extLst>
              </p:cNvPr>
              <p:cNvSpPr/>
              <p:nvPr/>
            </p:nvSpPr>
            <p:spPr>
              <a:xfrm>
                <a:off x="6551624" y="4831960"/>
                <a:ext cx="80393" cy="140571"/>
              </a:xfrm>
              <a:custGeom>
                <a:avLst/>
                <a:gdLst>
                  <a:gd name="connsiteX0" fmla="*/ 80262 w 80393"/>
                  <a:gd name="connsiteY0" fmla="*/ 55132 h 140571"/>
                  <a:gd name="connsiteX1" fmla="*/ 71176 w 80393"/>
                  <a:gd name="connsiteY1" fmla="*/ 63815 h 140571"/>
                  <a:gd name="connsiteX2" fmla="*/ 68814 w 80393"/>
                  <a:gd name="connsiteY2" fmla="*/ 66087 h 140571"/>
                  <a:gd name="connsiteX3" fmla="*/ 43886 w 80393"/>
                  <a:gd name="connsiteY3" fmla="*/ 89909 h 140571"/>
                  <a:gd name="connsiteX4" fmla="*/ 43797 w 80393"/>
                  <a:gd name="connsiteY4" fmla="*/ 90178 h 140571"/>
                  <a:gd name="connsiteX5" fmla="*/ 51658 w 80393"/>
                  <a:gd name="connsiteY5" fmla="*/ 140213 h 140571"/>
                  <a:gd name="connsiteX6" fmla="*/ 51360 w 80393"/>
                  <a:gd name="connsiteY6" fmla="*/ 140571 h 140571"/>
                  <a:gd name="connsiteX7" fmla="*/ 51194 w 80393"/>
                  <a:gd name="connsiteY7" fmla="*/ 140542 h 140571"/>
                  <a:gd name="connsiteX8" fmla="*/ 7092 w 80393"/>
                  <a:gd name="connsiteY8" fmla="*/ 116272 h 140571"/>
                  <a:gd name="connsiteX9" fmla="*/ 6808 w 80393"/>
                  <a:gd name="connsiteY9" fmla="*/ 116272 h 140571"/>
                  <a:gd name="connsiteX10" fmla="*/ 6659 w 80393"/>
                  <a:gd name="connsiteY10" fmla="*/ 116272 h 140571"/>
                  <a:gd name="connsiteX11" fmla="*/ 6375 w 80393"/>
                  <a:gd name="connsiteY11" fmla="*/ 116048 h 140571"/>
                  <a:gd name="connsiteX12" fmla="*/ 8377 w 80393"/>
                  <a:gd name="connsiteY12" fmla="*/ 75 h 140571"/>
                  <a:gd name="connsiteX13" fmla="*/ 8377 w 80393"/>
                  <a:gd name="connsiteY13" fmla="*/ 0 h 140571"/>
                  <a:gd name="connsiteX14" fmla="*/ 30017 w 80393"/>
                  <a:gd name="connsiteY14" fmla="*/ 45717 h 140571"/>
                  <a:gd name="connsiteX15" fmla="*/ 30017 w 80393"/>
                  <a:gd name="connsiteY15" fmla="*/ 45717 h 140571"/>
                  <a:gd name="connsiteX16" fmla="*/ 30316 w 80393"/>
                  <a:gd name="connsiteY16" fmla="*/ 46359 h 140571"/>
                  <a:gd name="connsiteX17" fmla="*/ 30541 w 80393"/>
                  <a:gd name="connsiteY17" fmla="*/ 46524 h 140571"/>
                  <a:gd name="connsiteX18" fmla="*/ 30541 w 80393"/>
                  <a:gd name="connsiteY18" fmla="*/ 46524 h 140571"/>
                  <a:gd name="connsiteX19" fmla="*/ 32992 w 80393"/>
                  <a:gd name="connsiteY19" fmla="*/ 46927 h 140571"/>
                  <a:gd name="connsiteX20" fmla="*/ 48654 w 80393"/>
                  <a:gd name="connsiteY20" fmla="*/ 49483 h 140571"/>
                  <a:gd name="connsiteX21" fmla="*/ 50656 w 80393"/>
                  <a:gd name="connsiteY21" fmla="*/ 49812 h 140571"/>
                  <a:gd name="connsiteX22" fmla="*/ 80023 w 80393"/>
                  <a:gd name="connsiteY22" fmla="*/ 54594 h 140571"/>
                  <a:gd name="connsiteX23" fmla="*/ 80385 w 80393"/>
                  <a:gd name="connsiteY23" fmla="*/ 54812 h 140571"/>
                  <a:gd name="connsiteX24" fmla="*/ 80262 w 80393"/>
                  <a:gd name="connsiteY24" fmla="*/ 55132 h 14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0393" h="140571">
                    <a:moveTo>
                      <a:pt x="80262" y="55132"/>
                    </a:moveTo>
                    <a:lnTo>
                      <a:pt x="71176" y="63815"/>
                    </a:lnTo>
                    <a:lnTo>
                      <a:pt x="68814" y="66087"/>
                    </a:lnTo>
                    <a:lnTo>
                      <a:pt x="43886" y="89909"/>
                    </a:lnTo>
                    <a:cubicBezTo>
                      <a:pt x="43818" y="89981"/>
                      <a:pt x="43785" y="90079"/>
                      <a:pt x="43797" y="90178"/>
                    </a:cubicBezTo>
                    <a:lnTo>
                      <a:pt x="51658" y="140213"/>
                    </a:lnTo>
                    <a:cubicBezTo>
                      <a:pt x="51674" y="140394"/>
                      <a:pt x="51541" y="140554"/>
                      <a:pt x="51360" y="140571"/>
                    </a:cubicBezTo>
                    <a:cubicBezTo>
                      <a:pt x="51303" y="140575"/>
                      <a:pt x="51247" y="140566"/>
                      <a:pt x="51194" y="140542"/>
                    </a:cubicBezTo>
                    <a:lnTo>
                      <a:pt x="7092" y="116272"/>
                    </a:lnTo>
                    <a:cubicBezTo>
                      <a:pt x="7004" y="116221"/>
                      <a:pt x="6896" y="116221"/>
                      <a:pt x="6808" y="116272"/>
                    </a:cubicBezTo>
                    <a:cubicBezTo>
                      <a:pt x="6759" y="116285"/>
                      <a:pt x="6708" y="116285"/>
                      <a:pt x="6659" y="116272"/>
                    </a:cubicBezTo>
                    <a:cubicBezTo>
                      <a:pt x="6521" y="116281"/>
                      <a:pt x="6397" y="116184"/>
                      <a:pt x="6375" y="116048"/>
                    </a:cubicBezTo>
                    <a:cubicBezTo>
                      <a:pt x="-5940" y="54773"/>
                      <a:pt x="2325" y="24794"/>
                      <a:pt x="8377" y="75"/>
                    </a:cubicBezTo>
                    <a:lnTo>
                      <a:pt x="8377" y="0"/>
                    </a:lnTo>
                    <a:lnTo>
                      <a:pt x="30017" y="45717"/>
                    </a:lnTo>
                    <a:lnTo>
                      <a:pt x="30017" y="45717"/>
                    </a:lnTo>
                    <a:lnTo>
                      <a:pt x="30316" y="46359"/>
                    </a:lnTo>
                    <a:cubicBezTo>
                      <a:pt x="30361" y="46446"/>
                      <a:pt x="30445" y="46507"/>
                      <a:pt x="30541" y="46524"/>
                    </a:cubicBezTo>
                    <a:lnTo>
                      <a:pt x="30541" y="46524"/>
                    </a:lnTo>
                    <a:lnTo>
                      <a:pt x="32992" y="46927"/>
                    </a:lnTo>
                    <a:lnTo>
                      <a:pt x="48654" y="49483"/>
                    </a:lnTo>
                    <a:lnTo>
                      <a:pt x="50656" y="49812"/>
                    </a:lnTo>
                    <a:lnTo>
                      <a:pt x="80023" y="54594"/>
                    </a:lnTo>
                    <a:cubicBezTo>
                      <a:pt x="80183" y="54554"/>
                      <a:pt x="80346" y="54652"/>
                      <a:pt x="80385" y="54812"/>
                    </a:cubicBezTo>
                    <a:cubicBezTo>
                      <a:pt x="80416" y="54933"/>
                      <a:pt x="80367" y="55062"/>
                      <a:pt x="80262" y="55132"/>
                    </a:cubicBezTo>
                    <a:close/>
                  </a:path>
                </a:pathLst>
              </a:custGeom>
              <a:solidFill>
                <a:srgbClr val="E84E1B">
                  <a:alpha val="15000"/>
                </a:srgbClr>
              </a:solidFill>
              <a:ln w="1492" cap="flat">
                <a:noFill/>
                <a:prstDash val="solid"/>
                <a:miter/>
              </a:ln>
            </p:spPr>
            <p:txBody>
              <a:bodyPr rtlCol="0" anchor="ctr"/>
              <a:lstStyle/>
              <a:p>
                <a:endParaRPr lang="en-IN"/>
              </a:p>
            </p:txBody>
          </p:sp>
          <p:sp>
            <p:nvSpPr>
              <p:cNvPr id="53" name="Freeform: Shape 52">
                <a:extLst>
                  <a:ext uri="{FF2B5EF4-FFF2-40B4-BE49-F238E27FC236}">
                    <a16:creationId xmlns:a16="http://schemas.microsoft.com/office/drawing/2014/main" id="{727E931B-7A3B-4385-909C-DED172CEB959}"/>
                  </a:ext>
                </a:extLst>
              </p:cNvPr>
              <p:cNvSpPr/>
              <p:nvPr/>
            </p:nvSpPr>
            <p:spPr>
              <a:xfrm>
                <a:off x="6653908" y="4832035"/>
                <a:ext cx="145191" cy="140498"/>
              </a:xfrm>
              <a:custGeom>
                <a:avLst/>
                <a:gdLst>
                  <a:gd name="connsiteX0" fmla="*/ 145062 w 145191"/>
                  <a:gd name="connsiteY0" fmla="*/ 55057 h 140498"/>
                  <a:gd name="connsiteX1" fmla="*/ 135991 w 145191"/>
                  <a:gd name="connsiteY1" fmla="*/ 63740 h 140498"/>
                  <a:gd name="connsiteX2" fmla="*/ 133614 w 145191"/>
                  <a:gd name="connsiteY2" fmla="*/ 66012 h 140498"/>
                  <a:gd name="connsiteX3" fmla="*/ 108701 w 145191"/>
                  <a:gd name="connsiteY3" fmla="*/ 89834 h 140498"/>
                  <a:gd name="connsiteX4" fmla="*/ 108611 w 145191"/>
                  <a:gd name="connsiteY4" fmla="*/ 90103 h 140498"/>
                  <a:gd name="connsiteX5" fmla="*/ 116458 w 145191"/>
                  <a:gd name="connsiteY5" fmla="*/ 140139 h 140498"/>
                  <a:gd name="connsiteX6" fmla="*/ 116194 w 145191"/>
                  <a:gd name="connsiteY6" fmla="*/ 140496 h 140498"/>
                  <a:gd name="connsiteX7" fmla="*/ 116009 w 145191"/>
                  <a:gd name="connsiteY7" fmla="*/ 140467 h 140498"/>
                  <a:gd name="connsiteX8" fmla="*/ 71892 w 145191"/>
                  <a:gd name="connsiteY8" fmla="*/ 116197 h 140498"/>
                  <a:gd name="connsiteX9" fmla="*/ 71608 w 145191"/>
                  <a:gd name="connsiteY9" fmla="*/ 116197 h 140498"/>
                  <a:gd name="connsiteX10" fmla="*/ 71279 w 145191"/>
                  <a:gd name="connsiteY10" fmla="*/ 116376 h 140498"/>
                  <a:gd name="connsiteX11" fmla="*/ 26908 w 145191"/>
                  <a:gd name="connsiteY11" fmla="*/ 139048 h 140498"/>
                  <a:gd name="connsiteX12" fmla="*/ 26486 w 145191"/>
                  <a:gd name="connsiteY12" fmla="*/ 138909 h 140498"/>
                  <a:gd name="connsiteX13" fmla="*/ 26459 w 145191"/>
                  <a:gd name="connsiteY13" fmla="*/ 138704 h 140498"/>
                  <a:gd name="connsiteX14" fmla="*/ 35561 w 145191"/>
                  <a:gd name="connsiteY14" fmla="*/ 88937 h 140498"/>
                  <a:gd name="connsiteX15" fmla="*/ 35561 w 145191"/>
                  <a:gd name="connsiteY15" fmla="*/ 88668 h 140498"/>
                  <a:gd name="connsiteX16" fmla="*/ 82 w 145191"/>
                  <a:gd name="connsiteY16" fmla="*/ 52801 h 140498"/>
                  <a:gd name="connsiteX17" fmla="*/ 113 w 145191"/>
                  <a:gd name="connsiteY17" fmla="*/ 52337 h 140498"/>
                  <a:gd name="connsiteX18" fmla="*/ 261 w 145191"/>
                  <a:gd name="connsiteY18" fmla="*/ 52263 h 140498"/>
                  <a:gd name="connsiteX19" fmla="*/ 49998 w 145191"/>
                  <a:gd name="connsiteY19" fmla="*/ 45777 h 140498"/>
                  <a:gd name="connsiteX20" fmla="*/ 50222 w 145191"/>
                  <a:gd name="connsiteY20" fmla="*/ 45612 h 140498"/>
                  <a:gd name="connsiteX21" fmla="*/ 73252 w 145191"/>
                  <a:gd name="connsiteY21" fmla="*/ 75 h 140498"/>
                  <a:gd name="connsiteX22" fmla="*/ 73252 w 145191"/>
                  <a:gd name="connsiteY22" fmla="*/ 0 h 140498"/>
                  <a:gd name="connsiteX23" fmla="*/ 94877 w 145191"/>
                  <a:gd name="connsiteY23" fmla="*/ 45642 h 140498"/>
                  <a:gd name="connsiteX24" fmla="*/ 94877 w 145191"/>
                  <a:gd name="connsiteY24" fmla="*/ 45642 h 140498"/>
                  <a:gd name="connsiteX25" fmla="*/ 95176 w 145191"/>
                  <a:gd name="connsiteY25" fmla="*/ 46285 h 140498"/>
                  <a:gd name="connsiteX26" fmla="*/ 95400 w 145191"/>
                  <a:gd name="connsiteY26" fmla="*/ 46449 h 140498"/>
                  <a:gd name="connsiteX27" fmla="*/ 95475 w 145191"/>
                  <a:gd name="connsiteY27" fmla="*/ 46449 h 140498"/>
                  <a:gd name="connsiteX28" fmla="*/ 97926 w 145191"/>
                  <a:gd name="connsiteY28" fmla="*/ 46853 h 140498"/>
                  <a:gd name="connsiteX29" fmla="*/ 113588 w 145191"/>
                  <a:gd name="connsiteY29" fmla="*/ 49408 h 140498"/>
                  <a:gd name="connsiteX30" fmla="*/ 115606 w 145191"/>
                  <a:gd name="connsiteY30" fmla="*/ 49737 h 140498"/>
                  <a:gd name="connsiteX31" fmla="*/ 144958 w 145191"/>
                  <a:gd name="connsiteY31" fmla="*/ 54519 h 140498"/>
                  <a:gd name="connsiteX32" fmla="*/ 145185 w 145191"/>
                  <a:gd name="connsiteY32" fmla="*/ 54877 h 140498"/>
                  <a:gd name="connsiteX33" fmla="*/ 145062 w 145191"/>
                  <a:gd name="connsiteY33" fmla="*/ 55057 h 14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5191" h="140498">
                    <a:moveTo>
                      <a:pt x="145062" y="55057"/>
                    </a:moveTo>
                    <a:lnTo>
                      <a:pt x="135991" y="63740"/>
                    </a:lnTo>
                    <a:lnTo>
                      <a:pt x="133614" y="66012"/>
                    </a:lnTo>
                    <a:lnTo>
                      <a:pt x="108701" y="89834"/>
                    </a:lnTo>
                    <a:cubicBezTo>
                      <a:pt x="108619" y="89897"/>
                      <a:pt x="108585" y="90003"/>
                      <a:pt x="108611" y="90103"/>
                    </a:cubicBezTo>
                    <a:lnTo>
                      <a:pt x="116458" y="140139"/>
                    </a:lnTo>
                    <a:cubicBezTo>
                      <a:pt x="116483" y="140310"/>
                      <a:pt x="116365" y="140470"/>
                      <a:pt x="116194" y="140496"/>
                    </a:cubicBezTo>
                    <a:cubicBezTo>
                      <a:pt x="116132" y="140505"/>
                      <a:pt x="116066" y="140496"/>
                      <a:pt x="116009" y="140467"/>
                    </a:cubicBezTo>
                    <a:lnTo>
                      <a:pt x="71892" y="116197"/>
                    </a:lnTo>
                    <a:cubicBezTo>
                      <a:pt x="71804" y="116146"/>
                      <a:pt x="71696" y="116146"/>
                      <a:pt x="71608" y="116197"/>
                    </a:cubicBezTo>
                    <a:lnTo>
                      <a:pt x="71279" y="116376"/>
                    </a:lnTo>
                    <a:lnTo>
                      <a:pt x="26908" y="139048"/>
                    </a:lnTo>
                    <a:cubicBezTo>
                      <a:pt x="26752" y="139125"/>
                      <a:pt x="26564" y="139063"/>
                      <a:pt x="26486" y="138909"/>
                    </a:cubicBezTo>
                    <a:cubicBezTo>
                      <a:pt x="26455" y="138844"/>
                      <a:pt x="26446" y="138773"/>
                      <a:pt x="26459" y="138704"/>
                    </a:cubicBezTo>
                    <a:lnTo>
                      <a:pt x="35561" y="88937"/>
                    </a:lnTo>
                    <a:cubicBezTo>
                      <a:pt x="35612" y="88855"/>
                      <a:pt x="35612" y="88751"/>
                      <a:pt x="35561" y="88668"/>
                    </a:cubicBezTo>
                    <a:lnTo>
                      <a:pt x="82" y="52801"/>
                    </a:lnTo>
                    <a:cubicBezTo>
                      <a:pt x="-38" y="52663"/>
                      <a:pt x="-24" y="52457"/>
                      <a:pt x="113" y="52337"/>
                    </a:cubicBezTo>
                    <a:cubicBezTo>
                      <a:pt x="155" y="52300"/>
                      <a:pt x="206" y="52275"/>
                      <a:pt x="261" y="52263"/>
                    </a:cubicBezTo>
                    <a:lnTo>
                      <a:pt x="49998" y="45777"/>
                    </a:lnTo>
                    <a:cubicBezTo>
                      <a:pt x="50093" y="45760"/>
                      <a:pt x="50177" y="45699"/>
                      <a:pt x="50222" y="45612"/>
                    </a:cubicBezTo>
                    <a:lnTo>
                      <a:pt x="73252" y="75"/>
                    </a:lnTo>
                    <a:lnTo>
                      <a:pt x="73252" y="0"/>
                    </a:lnTo>
                    <a:lnTo>
                      <a:pt x="94877" y="45642"/>
                    </a:lnTo>
                    <a:lnTo>
                      <a:pt x="94877" y="45642"/>
                    </a:lnTo>
                    <a:lnTo>
                      <a:pt x="95176" y="46285"/>
                    </a:lnTo>
                    <a:cubicBezTo>
                      <a:pt x="95221" y="46371"/>
                      <a:pt x="95305" y="46433"/>
                      <a:pt x="95400" y="46449"/>
                    </a:cubicBezTo>
                    <a:lnTo>
                      <a:pt x="95475" y="46449"/>
                    </a:lnTo>
                    <a:lnTo>
                      <a:pt x="97926" y="46853"/>
                    </a:lnTo>
                    <a:lnTo>
                      <a:pt x="113588" y="49408"/>
                    </a:lnTo>
                    <a:lnTo>
                      <a:pt x="115606" y="49737"/>
                    </a:lnTo>
                    <a:lnTo>
                      <a:pt x="144958" y="54519"/>
                    </a:lnTo>
                    <a:cubicBezTo>
                      <a:pt x="145119" y="54555"/>
                      <a:pt x="145220" y="54715"/>
                      <a:pt x="145185" y="54877"/>
                    </a:cubicBezTo>
                    <a:cubicBezTo>
                      <a:pt x="145168" y="54950"/>
                      <a:pt x="145125" y="55014"/>
                      <a:pt x="145062" y="55057"/>
                    </a:cubicBezTo>
                    <a:close/>
                  </a:path>
                </a:pathLst>
              </a:custGeom>
              <a:solidFill>
                <a:srgbClr val="FFAE00"/>
              </a:solidFill>
              <a:ln w="1492" cap="flat">
                <a:noFill/>
                <a:prstDash val="solid"/>
                <a:miter/>
              </a:ln>
            </p:spPr>
            <p:txBody>
              <a:bodyPr rtlCol="0" anchor="ctr"/>
              <a:lstStyle/>
              <a:p>
                <a:endParaRPr lang="en-IN"/>
              </a:p>
            </p:txBody>
          </p:sp>
          <p:sp>
            <p:nvSpPr>
              <p:cNvPr id="54" name="Freeform: Shape 53">
                <a:extLst>
                  <a:ext uri="{FF2B5EF4-FFF2-40B4-BE49-F238E27FC236}">
                    <a16:creationId xmlns:a16="http://schemas.microsoft.com/office/drawing/2014/main" id="{7AD3C3B2-45F3-4113-9959-BFF2AB1727CF}"/>
                  </a:ext>
                </a:extLst>
              </p:cNvPr>
              <p:cNvSpPr/>
              <p:nvPr/>
            </p:nvSpPr>
            <p:spPr>
              <a:xfrm>
                <a:off x="6653923" y="4832723"/>
                <a:ext cx="145164" cy="139715"/>
              </a:xfrm>
              <a:custGeom>
                <a:avLst/>
                <a:gdLst>
                  <a:gd name="connsiteX0" fmla="*/ 145032 w 145164"/>
                  <a:gd name="connsiteY0" fmla="*/ 54594 h 139715"/>
                  <a:gd name="connsiteX1" fmla="*/ 110510 w 145164"/>
                  <a:gd name="connsiteY1" fmla="*/ 90342 h 139715"/>
                  <a:gd name="connsiteX2" fmla="*/ 110420 w 145164"/>
                  <a:gd name="connsiteY2" fmla="*/ 90626 h 139715"/>
                  <a:gd name="connsiteX3" fmla="*/ 116398 w 145164"/>
                  <a:gd name="connsiteY3" fmla="*/ 139347 h 139715"/>
                  <a:gd name="connsiteX4" fmla="*/ 116144 w 145164"/>
                  <a:gd name="connsiteY4" fmla="*/ 139711 h 139715"/>
                  <a:gd name="connsiteX5" fmla="*/ 115935 w 145164"/>
                  <a:gd name="connsiteY5" fmla="*/ 139675 h 139715"/>
                  <a:gd name="connsiteX6" fmla="*/ 72221 w 145164"/>
                  <a:gd name="connsiteY6" fmla="*/ 118185 h 139715"/>
                  <a:gd name="connsiteX7" fmla="*/ 71937 w 145164"/>
                  <a:gd name="connsiteY7" fmla="*/ 118185 h 139715"/>
                  <a:gd name="connsiteX8" fmla="*/ 71608 w 145164"/>
                  <a:gd name="connsiteY8" fmla="*/ 118349 h 139715"/>
                  <a:gd name="connsiteX9" fmla="*/ 27281 w 145164"/>
                  <a:gd name="connsiteY9" fmla="*/ 138555 h 139715"/>
                  <a:gd name="connsiteX10" fmla="*/ 26861 w 145164"/>
                  <a:gd name="connsiteY10" fmla="*/ 138411 h 139715"/>
                  <a:gd name="connsiteX11" fmla="*/ 26833 w 145164"/>
                  <a:gd name="connsiteY11" fmla="*/ 138226 h 139715"/>
                  <a:gd name="connsiteX12" fmla="*/ 37294 w 145164"/>
                  <a:gd name="connsiteY12" fmla="*/ 90985 h 139715"/>
                  <a:gd name="connsiteX13" fmla="*/ 36667 w 145164"/>
                  <a:gd name="connsiteY13" fmla="*/ 91119 h 139715"/>
                  <a:gd name="connsiteX14" fmla="*/ 97 w 145164"/>
                  <a:gd name="connsiteY14" fmla="*/ 52263 h 139715"/>
                  <a:gd name="connsiteX15" fmla="*/ 88 w 145164"/>
                  <a:gd name="connsiteY15" fmla="*/ 51819 h 139715"/>
                  <a:gd name="connsiteX16" fmla="*/ 276 w 145164"/>
                  <a:gd name="connsiteY16" fmla="*/ 51725 h 139715"/>
                  <a:gd name="connsiteX17" fmla="*/ 51642 w 145164"/>
                  <a:gd name="connsiteY17" fmla="*/ 47719 h 139715"/>
                  <a:gd name="connsiteX18" fmla="*/ 51881 w 145164"/>
                  <a:gd name="connsiteY18" fmla="*/ 47555 h 139715"/>
                  <a:gd name="connsiteX19" fmla="*/ 73386 w 145164"/>
                  <a:gd name="connsiteY19" fmla="*/ 0 h 139715"/>
                  <a:gd name="connsiteX20" fmla="*/ 73386 w 145164"/>
                  <a:gd name="connsiteY20" fmla="*/ 0 h 139715"/>
                  <a:gd name="connsiteX21" fmla="*/ 96865 w 145164"/>
                  <a:gd name="connsiteY21" fmla="*/ 46942 h 139715"/>
                  <a:gd name="connsiteX22" fmla="*/ 97194 w 145164"/>
                  <a:gd name="connsiteY22" fmla="*/ 47480 h 139715"/>
                  <a:gd name="connsiteX23" fmla="*/ 97194 w 145164"/>
                  <a:gd name="connsiteY23" fmla="*/ 47480 h 139715"/>
                  <a:gd name="connsiteX24" fmla="*/ 96775 w 145164"/>
                  <a:gd name="connsiteY24" fmla="*/ 48302 h 139715"/>
                  <a:gd name="connsiteX25" fmla="*/ 97014 w 145164"/>
                  <a:gd name="connsiteY25" fmla="*/ 48482 h 139715"/>
                  <a:gd name="connsiteX26" fmla="*/ 97014 w 145164"/>
                  <a:gd name="connsiteY26" fmla="*/ 48482 h 139715"/>
                  <a:gd name="connsiteX27" fmla="*/ 99480 w 145164"/>
                  <a:gd name="connsiteY27" fmla="*/ 48870 h 139715"/>
                  <a:gd name="connsiteX28" fmla="*/ 115128 w 145164"/>
                  <a:gd name="connsiteY28" fmla="*/ 51426 h 139715"/>
                  <a:gd name="connsiteX29" fmla="*/ 117145 w 145164"/>
                  <a:gd name="connsiteY29" fmla="*/ 51755 h 139715"/>
                  <a:gd name="connsiteX30" fmla="*/ 144748 w 145164"/>
                  <a:gd name="connsiteY30" fmla="*/ 54041 h 139715"/>
                  <a:gd name="connsiteX31" fmla="*/ 145147 w 145164"/>
                  <a:gd name="connsiteY31" fmla="*/ 54234 h 139715"/>
                  <a:gd name="connsiteX32" fmla="*/ 145032 w 145164"/>
                  <a:gd name="connsiteY32" fmla="*/ 54594 h 13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5164" h="139715">
                    <a:moveTo>
                      <a:pt x="145032" y="54594"/>
                    </a:moveTo>
                    <a:lnTo>
                      <a:pt x="110510" y="90342"/>
                    </a:lnTo>
                    <a:cubicBezTo>
                      <a:pt x="110436" y="90417"/>
                      <a:pt x="110402" y="90523"/>
                      <a:pt x="110420" y="90626"/>
                    </a:cubicBezTo>
                    <a:lnTo>
                      <a:pt x="116398" y="139347"/>
                    </a:lnTo>
                    <a:cubicBezTo>
                      <a:pt x="116428" y="139517"/>
                      <a:pt x="116316" y="139680"/>
                      <a:pt x="116144" y="139711"/>
                    </a:cubicBezTo>
                    <a:cubicBezTo>
                      <a:pt x="116072" y="139723"/>
                      <a:pt x="115999" y="139711"/>
                      <a:pt x="115935" y="139675"/>
                    </a:cubicBezTo>
                    <a:lnTo>
                      <a:pt x="72221" y="118185"/>
                    </a:lnTo>
                    <a:cubicBezTo>
                      <a:pt x="72133" y="118134"/>
                      <a:pt x="72025" y="118134"/>
                      <a:pt x="71937" y="118185"/>
                    </a:cubicBezTo>
                    <a:lnTo>
                      <a:pt x="71608" y="118349"/>
                    </a:lnTo>
                    <a:lnTo>
                      <a:pt x="27281" y="138555"/>
                    </a:lnTo>
                    <a:cubicBezTo>
                      <a:pt x="27126" y="138631"/>
                      <a:pt x="26938" y="138567"/>
                      <a:pt x="26861" y="138411"/>
                    </a:cubicBezTo>
                    <a:cubicBezTo>
                      <a:pt x="26833" y="138353"/>
                      <a:pt x="26824" y="138289"/>
                      <a:pt x="26833" y="138226"/>
                    </a:cubicBezTo>
                    <a:lnTo>
                      <a:pt x="37294" y="90985"/>
                    </a:lnTo>
                    <a:cubicBezTo>
                      <a:pt x="37294" y="90880"/>
                      <a:pt x="36741" y="91194"/>
                      <a:pt x="36667" y="91119"/>
                    </a:cubicBezTo>
                    <a:lnTo>
                      <a:pt x="97" y="52263"/>
                    </a:lnTo>
                    <a:cubicBezTo>
                      <a:pt x="-29" y="52143"/>
                      <a:pt x="-32" y="51944"/>
                      <a:pt x="88" y="51819"/>
                    </a:cubicBezTo>
                    <a:cubicBezTo>
                      <a:pt x="137" y="51766"/>
                      <a:pt x="204" y="51734"/>
                      <a:pt x="276" y="51725"/>
                    </a:cubicBezTo>
                    <a:lnTo>
                      <a:pt x="51642" y="47719"/>
                    </a:lnTo>
                    <a:cubicBezTo>
                      <a:pt x="51745" y="47712"/>
                      <a:pt x="51837" y="47649"/>
                      <a:pt x="51881" y="47555"/>
                    </a:cubicBezTo>
                    <a:lnTo>
                      <a:pt x="73386" y="0"/>
                    </a:lnTo>
                    <a:lnTo>
                      <a:pt x="73386" y="0"/>
                    </a:lnTo>
                    <a:lnTo>
                      <a:pt x="96865" y="46942"/>
                    </a:lnTo>
                    <a:cubicBezTo>
                      <a:pt x="96865" y="46942"/>
                      <a:pt x="97014" y="47525"/>
                      <a:pt x="97194" y="47480"/>
                    </a:cubicBezTo>
                    <a:cubicBezTo>
                      <a:pt x="97373" y="47435"/>
                      <a:pt x="97194" y="47480"/>
                      <a:pt x="97194" y="47480"/>
                    </a:cubicBezTo>
                    <a:lnTo>
                      <a:pt x="96775" y="48302"/>
                    </a:lnTo>
                    <a:cubicBezTo>
                      <a:pt x="96821" y="48396"/>
                      <a:pt x="96911" y="48464"/>
                      <a:pt x="97014" y="48482"/>
                    </a:cubicBezTo>
                    <a:lnTo>
                      <a:pt x="97014" y="48482"/>
                    </a:lnTo>
                    <a:lnTo>
                      <a:pt x="99480" y="48870"/>
                    </a:lnTo>
                    <a:lnTo>
                      <a:pt x="115128" y="51426"/>
                    </a:lnTo>
                    <a:lnTo>
                      <a:pt x="117145" y="51755"/>
                    </a:lnTo>
                    <a:lnTo>
                      <a:pt x="144748" y="54041"/>
                    </a:lnTo>
                    <a:cubicBezTo>
                      <a:pt x="144913" y="53984"/>
                      <a:pt x="145091" y="54071"/>
                      <a:pt x="145147" y="54234"/>
                    </a:cubicBezTo>
                    <a:cubicBezTo>
                      <a:pt x="145194" y="54367"/>
                      <a:pt x="145147" y="54513"/>
                      <a:pt x="145032" y="54594"/>
                    </a:cubicBezTo>
                    <a:close/>
                  </a:path>
                </a:pathLst>
              </a:custGeom>
              <a:solidFill>
                <a:srgbClr val="E08A00"/>
              </a:solidFill>
              <a:ln w="1492" cap="flat">
                <a:noFill/>
                <a:prstDash val="solid"/>
                <a:miter/>
              </a:ln>
            </p:spPr>
            <p:txBody>
              <a:bodyPr rtlCol="0" anchor="ctr"/>
              <a:lstStyle/>
              <a:p>
                <a:endParaRPr lang="en-IN"/>
              </a:p>
            </p:txBody>
          </p:sp>
          <p:sp>
            <p:nvSpPr>
              <p:cNvPr id="55" name="Freeform: Shape 54">
                <a:extLst>
                  <a:ext uri="{FF2B5EF4-FFF2-40B4-BE49-F238E27FC236}">
                    <a16:creationId xmlns:a16="http://schemas.microsoft.com/office/drawing/2014/main" id="{E2435AA4-A655-440F-8A27-ADE7EF0A75A1}"/>
                  </a:ext>
                </a:extLst>
              </p:cNvPr>
              <p:cNvSpPr/>
              <p:nvPr/>
            </p:nvSpPr>
            <p:spPr>
              <a:xfrm>
                <a:off x="6653908" y="4832035"/>
                <a:ext cx="145191" cy="140498"/>
              </a:xfrm>
              <a:custGeom>
                <a:avLst/>
                <a:gdLst>
                  <a:gd name="connsiteX0" fmla="*/ 145062 w 145191"/>
                  <a:gd name="connsiteY0" fmla="*/ 55057 h 140498"/>
                  <a:gd name="connsiteX1" fmla="*/ 135991 w 145191"/>
                  <a:gd name="connsiteY1" fmla="*/ 63740 h 140498"/>
                  <a:gd name="connsiteX2" fmla="*/ 133614 w 145191"/>
                  <a:gd name="connsiteY2" fmla="*/ 66012 h 140498"/>
                  <a:gd name="connsiteX3" fmla="*/ 108701 w 145191"/>
                  <a:gd name="connsiteY3" fmla="*/ 89834 h 140498"/>
                  <a:gd name="connsiteX4" fmla="*/ 108611 w 145191"/>
                  <a:gd name="connsiteY4" fmla="*/ 90103 h 140498"/>
                  <a:gd name="connsiteX5" fmla="*/ 116458 w 145191"/>
                  <a:gd name="connsiteY5" fmla="*/ 140139 h 140498"/>
                  <a:gd name="connsiteX6" fmla="*/ 116194 w 145191"/>
                  <a:gd name="connsiteY6" fmla="*/ 140496 h 140498"/>
                  <a:gd name="connsiteX7" fmla="*/ 116009 w 145191"/>
                  <a:gd name="connsiteY7" fmla="*/ 140467 h 140498"/>
                  <a:gd name="connsiteX8" fmla="*/ 71892 w 145191"/>
                  <a:gd name="connsiteY8" fmla="*/ 116197 h 140498"/>
                  <a:gd name="connsiteX9" fmla="*/ 71608 w 145191"/>
                  <a:gd name="connsiteY9" fmla="*/ 116197 h 140498"/>
                  <a:gd name="connsiteX10" fmla="*/ 71279 w 145191"/>
                  <a:gd name="connsiteY10" fmla="*/ 116376 h 140498"/>
                  <a:gd name="connsiteX11" fmla="*/ 26908 w 145191"/>
                  <a:gd name="connsiteY11" fmla="*/ 139048 h 140498"/>
                  <a:gd name="connsiteX12" fmla="*/ 26486 w 145191"/>
                  <a:gd name="connsiteY12" fmla="*/ 138909 h 140498"/>
                  <a:gd name="connsiteX13" fmla="*/ 26459 w 145191"/>
                  <a:gd name="connsiteY13" fmla="*/ 138704 h 140498"/>
                  <a:gd name="connsiteX14" fmla="*/ 35561 w 145191"/>
                  <a:gd name="connsiteY14" fmla="*/ 88937 h 140498"/>
                  <a:gd name="connsiteX15" fmla="*/ 35561 w 145191"/>
                  <a:gd name="connsiteY15" fmla="*/ 88668 h 140498"/>
                  <a:gd name="connsiteX16" fmla="*/ 82 w 145191"/>
                  <a:gd name="connsiteY16" fmla="*/ 52801 h 140498"/>
                  <a:gd name="connsiteX17" fmla="*/ 113 w 145191"/>
                  <a:gd name="connsiteY17" fmla="*/ 52337 h 140498"/>
                  <a:gd name="connsiteX18" fmla="*/ 261 w 145191"/>
                  <a:gd name="connsiteY18" fmla="*/ 52263 h 140498"/>
                  <a:gd name="connsiteX19" fmla="*/ 49998 w 145191"/>
                  <a:gd name="connsiteY19" fmla="*/ 45777 h 140498"/>
                  <a:gd name="connsiteX20" fmla="*/ 50222 w 145191"/>
                  <a:gd name="connsiteY20" fmla="*/ 45612 h 140498"/>
                  <a:gd name="connsiteX21" fmla="*/ 73252 w 145191"/>
                  <a:gd name="connsiteY21" fmla="*/ 75 h 140498"/>
                  <a:gd name="connsiteX22" fmla="*/ 73252 w 145191"/>
                  <a:gd name="connsiteY22" fmla="*/ 0 h 140498"/>
                  <a:gd name="connsiteX23" fmla="*/ 94877 w 145191"/>
                  <a:gd name="connsiteY23" fmla="*/ 45642 h 140498"/>
                  <a:gd name="connsiteX24" fmla="*/ 94877 w 145191"/>
                  <a:gd name="connsiteY24" fmla="*/ 45642 h 140498"/>
                  <a:gd name="connsiteX25" fmla="*/ 95176 w 145191"/>
                  <a:gd name="connsiteY25" fmla="*/ 46285 h 140498"/>
                  <a:gd name="connsiteX26" fmla="*/ 95400 w 145191"/>
                  <a:gd name="connsiteY26" fmla="*/ 46449 h 140498"/>
                  <a:gd name="connsiteX27" fmla="*/ 95475 w 145191"/>
                  <a:gd name="connsiteY27" fmla="*/ 46449 h 140498"/>
                  <a:gd name="connsiteX28" fmla="*/ 97926 w 145191"/>
                  <a:gd name="connsiteY28" fmla="*/ 46853 h 140498"/>
                  <a:gd name="connsiteX29" fmla="*/ 113588 w 145191"/>
                  <a:gd name="connsiteY29" fmla="*/ 49408 h 140498"/>
                  <a:gd name="connsiteX30" fmla="*/ 115606 w 145191"/>
                  <a:gd name="connsiteY30" fmla="*/ 49737 h 140498"/>
                  <a:gd name="connsiteX31" fmla="*/ 144958 w 145191"/>
                  <a:gd name="connsiteY31" fmla="*/ 54519 h 140498"/>
                  <a:gd name="connsiteX32" fmla="*/ 145185 w 145191"/>
                  <a:gd name="connsiteY32" fmla="*/ 54877 h 140498"/>
                  <a:gd name="connsiteX33" fmla="*/ 145062 w 145191"/>
                  <a:gd name="connsiteY33" fmla="*/ 55057 h 14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5191" h="140498">
                    <a:moveTo>
                      <a:pt x="145062" y="55057"/>
                    </a:moveTo>
                    <a:lnTo>
                      <a:pt x="135991" y="63740"/>
                    </a:lnTo>
                    <a:lnTo>
                      <a:pt x="133614" y="66012"/>
                    </a:lnTo>
                    <a:lnTo>
                      <a:pt x="108701" y="89834"/>
                    </a:lnTo>
                    <a:cubicBezTo>
                      <a:pt x="108619" y="89897"/>
                      <a:pt x="108585" y="90003"/>
                      <a:pt x="108611" y="90103"/>
                    </a:cubicBezTo>
                    <a:lnTo>
                      <a:pt x="116458" y="140139"/>
                    </a:lnTo>
                    <a:cubicBezTo>
                      <a:pt x="116483" y="140310"/>
                      <a:pt x="116365" y="140470"/>
                      <a:pt x="116194" y="140496"/>
                    </a:cubicBezTo>
                    <a:cubicBezTo>
                      <a:pt x="116132" y="140505"/>
                      <a:pt x="116066" y="140496"/>
                      <a:pt x="116009" y="140467"/>
                    </a:cubicBezTo>
                    <a:lnTo>
                      <a:pt x="71892" y="116197"/>
                    </a:lnTo>
                    <a:cubicBezTo>
                      <a:pt x="71804" y="116146"/>
                      <a:pt x="71696" y="116146"/>
                      <a:pt x="71608" y="116197"/>
                    </a:cubicBezTo>
                    <a:lnTo>
                      <a:pt x="71279" y="116376"/>
                    </a:lnTo>
                    <a:lnTo>
                      <a:pt x="26908" y="139048"/>
                    </a:lnTo>
                    <a:cubicBezTo>
                      <a:pt x="26752" y="139125"/>
                      <a:pt x="26564" y="139063"/>
                      <a:pt x="26486" y="138909"/>
                    </a:cubicBezTo>
                    <a:cubicBezTo>
                      <a:pt x="26455" y="138844"/>
                      <a:pt x="26446" y="138773"/>
                      <a:pt x="26459" y="138704"/>
                    </a:cubicBezTo>
                    <a:lnTo>
                      <a:pt x="35561" y="88937"/>
                    </a:lnTo>
                    <a:cubicBezTo>
                      <a:pt x="35612" y="88855"/>
                      <a:pt x="35612" y="88751"/>
                      <a:pt x="35561" y="88668"/>
                    </a:cubicBezTo>
                    <a:lnTo>
                      <a:pt x="82" y="52801"/>
                    </a:lnTo>
                    <a:cubicBezTo>
                      <a:pt x="-38" y="52663"/>
                      <a:pt x="-24" y="52457"/>
                      <a:pt x="113" y="52337"/>
                    </a:cubicBezTo>
                    <a:cubicBezTo>
                      <a:pt x="155" y="52300"/>
                      <a:pt x="206" y="52275"/>
                      <a:pt x="261" y="52263"/>
                    </a:cubicBezTo>
                    <a:lnTo>
                      <a:pt x="49998" y="45777"/>
                    </a:lnTo>
                    <a:cubicBezTo>
                      <a:pt x="50093" y="45760"/>
                      <a:pt x="50177" y="45699"/>
                      <a:pt x="50222" y="45612"/>
                    </a:cubicBezTo>
                    <a:lnTo>
                      <a:pt x="73252" y="75"/>
                    </a:lnTo>
                    <a:lnTo>
                      <a:pt x="73252" y="0"/>
                    </a:lnTo>
                    <a:lnTo>
                      <a:pt x="94877" y="45642"/>
                    </a:lnTo>
                    <a:lnTo>
                      <a:pt x="94877" y="45642"/>
                    </a:lnTo>
                    <a:lnTo>
                      <a:pt x="95176" y="46285"/>
                    </a:lnTo>
                    <a:cubicBezTo>
                      <a:pt x="95221" y="46371"/>
                      <a:pt x="95305" y="46433"/>
                      <a:pt x="95400" y="46449"/>
                    </a:cubicBezTo>
                    <a:lnTo>
                      <a:pt x="95475" y="46449"/>
                    </a:lnTo>
                    <a:lnTo>
                      <a:pt x="97926" y="46853"/>
                    </a:lnTo>
                    <a:lnTo>
                      <a:pt x="113588" y="49408"/>
                    </a:lnTo>
                    <a:lnTo>
                      <a:pt x="115606" y="49737"/>
                    </a:lnTo>
                    <a:lnTo>
                      <a:pt x="144958" y="54519"/>
                    </a:lnTo>
                    <a:cubicBezTo>
                      <a:pt x="145119" y="54555"/>
                      <a:pt x="145220" y="54715"/>
                      <a:pt x="145185" y="54877"/>
                    </a:cubicBezTo>
                    <a:cubicBezTo>
                      <a:pt x="145168" y="54950"/>
                      <a:pt x="145125" y="55014"/>
                      <a:pt x="145062" y="55057"/>
                    </a:cubicBezTo>
                    <a:close/>
                  </a:path>
                </a:pathLst>
              </a:custGeom>
              <a:solidFill>
                <a:srgbClr val="F4AD00"/>
              </a:solidFill>
              <a:ln w="1492" cap="flat">
                <a:noFill/>
                <a:prstDash val="solid"/>
                <a:miter/>
              </a:ln>
            </p:spPr>
            <p:txBody>
              <a:bodyPr rtlCol="0" anchor="ctr"/>
              <a:lstStyle/>
              <a:p>
                <a:endParaRPr lang="en-IN"/>
              </a:p>
            </p:txBody>
          </p:sp>
          <p:sp>
            <p:nvSpPr>
              <p:cNvPr id="56" name="Freeform: Shape 55">
                <a:extLst>
                  <a:ext uri="{FF2B5EF4-FFF2-40B4-BE49-F238E27FC236}">
                    <a16:creationId xmlns:a16="http://schemas.microsoft.com/office/drawing/2014/main" id="{EED0EC93-DA67-44C0-AE35-D2812016AA76}"/>
                  </a:ext>
                </a:extLst>
              </p:cNvPr>
              <p:cNvSpPr/>
              <p:nvPr/>
            </p:nvSpPr>
            <p:spPr>
              <a:xfrm>
                <a:off x="6718708" y="4831960"/>
                <a:ext cx="80391" cy="140573"/>
              </a:xfrm>
              <a:custGeom>
                <a:avLst/>
                <a:gdLst>
                  <a:gd name="connsiteX0" fmla="*/ 80262 w 80391"/>
                  <a:gd name="connsiteY0" fmla="*/ 55132 h 140573"/>
                  <a:gd name="connsiteX1" fmla="*/ 71191 w 80391"/>
                  <a:gd name="connsiteY1" fmla="*/ 63815 h 140573"/>
                  <a:gd name="connsiteX2" fmla="*/ 68814 w 80391"/>
                  <a:gd name="connsiteY2" fmla="*/ 66087 h 140573"/>
                  <a:gd name="connsiteX3" fmla="*/ 43901 w 80391"/>
                  <a:gd name="connsiteY3" fmla="*/ 89909 h 140573"/>
                  <a:gd name="connsiteX4" fmla="*/ 43812 w 80391"/>
                  <a:gd name="connsiteY4" fmla="*/ 90178 h 140573"/>
                  <a:gd name="connsiteX5" fmla="*/ 51658 w 80391"/>
                  <a:gd name="connsiteY5" fmla="*/ 140213 h 140573"/>
                  <a:gd name="connsiteX6" fmla="*/ 51395 w 80391"/>
                  <a:gd name="connsiteY6" fmla="*/ 140571 h 140573"/>
                  <a:gd name="connsiteX7" fmla="*/ 51209 w 80391"/>
                  <a:gd name="connsiteY7" fmla="*/ 140542 h 140573"/>
                  <a:gd name="connsiteX8" fmla="*/ 7092 w 80391"/>
                  <a:gd name="connsiteY8" fmla="*/ 116272 h 140573"/>
                  <a:gd name="connsiteX9" fmla="*/ 6808 w 80391"/>
                  <a:gd name="connsiteY9" fmla="*/ 116272 h 140573"/>
                  <a:gd name="connsiteX10" fmla="*/ 6659 w 80391"/>
                  <a:gd name="connsiteY10" fmla="*/ 116272 h 140573"/>
                  <a:gd name="connsiteX11" fmla="*/ 6375 w 80391"/>
                  <a:gd name="connsiteY11" fmla="*/ 116048 h 140573"/>
                  <a:gd name="connsiteX12" fmla="*/ 8377 w 80391"/>
                  <a:gd name="connsiteY12" fmla="*/ 75 h 140573"/>
                  <a:gd name="connsiteX13" fmla="*/ 8377 w 80391"/>
                  <a:gd name="connsiteY13" fmla="*/ 0 h 140573"/>
                  <a:gd name="connsiteX14" fmla="*/ 30077 w 80391"/>
                  <a:gd name="connsiteY14" fmla="*/ 45717 h 140573"/>
                  <a:gd name="connsiteX15" fmla="*/ 30077 w 80391"/>
                  <a:gd name="connsiteY15" fmla="*/ 45717 h 140573"/>
                  <a:gd name="connsiteX16" fmla="*/ 30376 w 80391"/>
                  <a:gd name="connsiteY16" fmla="*/ 46359 h 140573"/>
                  <a:gd name="connsiteX17" fmla="*/ 30600 w 80391"/>
                  <a:gd name="connsiteY17" fmla="*/ 46524 h 140573"/>
                  <a:gd name="connsiteX18" fmla="*/ 30675 w 80391"/>
                  <a:gd name="connsiteY18" fmla="*/ 46524 h 140573"/>
                  <a:gd name="connsiteX19" fmla="*/ 33126 w 80391"/>
                  <a:gd name="connsiteY19" fmla="*/ 46927 h 140573"/>
                  <a:gd name="connsiteX20" fmla="*/ 48788 w 80391"/>
                  <a:gd name="connsiteY20" fmla="*/ 49483 h 140573"/>
                  <a:gd name="connsiteX21" fmla="*/ 50806 w 80391"/>
                  <a:gd name="connsiteY21" fmla="*/ 49812 h 140573"/>
                  <a:gd name="connsiteX22" fmla="*/ 80158 w 80391"/>
                  <a:gd name="connsiteY22" fmla="*/ 54594 h 140573"/>
                  <a:gd name="connsiteX23" fmla="*/ 80385 w 80391"/>
                  <a:gd name="connsiteY23" fmla="*/ 54951 h 140573"/>
                  <a:gd name="connsiteX24" fmla="*/ 80262 w 80391"/>
                  <a:gd name="connsiteY24" fmla="*/ 55132 h 14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0391" h="140573">
                    <a:moveTo>
                      <a:pt x="80262" y="55132"/>
                    </a:moveTo>
                    <a:lnTo>
                      <a:pt x="71191" y="63815"/>
                    </a:lnTo>
                    <a:lnTo>
                      <a:pt x="68814" y="66087"/>
                    </a:lnTo>
                    <a:lnTo>
                      <a:pt x="43901" y="89909"/>
                    </a:lnTo>
                    <a:cubicBezTo>
                      <a:pt x="43819" y="89972"/>
                      <a:pt x="43785" y="90078"/>
                      <a:pt x="43812" y="90178"/>
                    </a:cubicBezTo>
                    <a:lnTo>
                      <a:pt x="51658" y="140213"/>
                    </a:lnTo>
                    <a:cubicBezTo>
                      <a:pt x="51683" y="140385"/>
                      <a:pt x="51565" y="140545"/>
                      <a:pt x="51395" y="140571"/>
                    </a:cubicBezTo>
                    <a:cubicBezTo>
                      <a:pt x="51332" y="140580"/>
                      <a:pt x="51266" y="140571"/>
                      <a:pt x="51209" y="140542"/>
                    </a:cubicBezTo>
                    <a:lnTo>
                      <a:pt x="7092" y="116272"/>
                    </a:lnTo>
                    <a:cubicBezTo>
                      <a:pt x="7004" y="116221"/>
                      <a:pt x="6896" y="116221"/>
                      <a:pt x="6808" y="116272"/>
                    </a:cubicBezTo>
                    <a:cubicBezTo>
                      <a:pt x="6759" y="116285"/>
                      <a:pt x="6708" y="116285"/>
                      <a:pt x="6659" y="116272"/>
                    </a:cubicBezTo>
                    <a:cubicBezTo>
                      <a:pt x="6524" y="116269"/>
                      <a:pt x="6407" y="116178"/>
                      <a:pt x="6375" y="116048"/>
                    </a:cubicBezTo>
                    <a:cubicBezTo>
                      <a:pt x="-5940" y="54773"/>
                      <a:pt x="2324" y="24794"/>
                      <a:pt x="8377" y="75"/>
                    </a:cubicBezTo>
                    <a:lnTo>
                      <a:pt x="8377" y="0"/>
                    </a:lnTo>
                    <a:lnTo>
                      <a:pt x="30077" y="45717"/>
                    </a:lnTo>
                    <a:lnTo>
                      <a:pt x="30077" y="45717"/>
                    </a:lnTo>
                    <a:lnTo>
                      <a:pt x="30376" y="46359"/>
                    </a:lnTo>
                    <a:cubicBezTo>
                      <a:pt x="30421" y="46446"/>
                      <a:pt x="30505" y="46507"/>
                      <a:pt x="30600" y="46524"/>
                    </a:cubicBezTo>
                    <a:lnTo>
                      <a:pt x="30675" y="46524"/>
                    </a:lnTo>
                    <a:lnTo>
                      <a:pt x="33126" y="46927"/>
                    </a:lnTo>
                    <a:lnTo>
                      <a:pt x="48788" y="49483"/>
                    </a:lnTo>
                    <a:lnTo>
                      <a:pt x="50806" y="49812"/>
                    </a:lnTo>
                    <a:lnTo>
                      <a:pt x="80158" y="54594"/>
                    </a:lnTo>
                    <a:cubicBezTo>
                      <a:pt x="80319" y="54630"/>
                      <a:pt x="80421" y="54790"/>
                      <a:pt x="80385" y="54951"/>
                    </a:cubicBezTo>
                    <a:cubicBezTo>
                      <a:pt x="80368" y="55025"/>
                      <a:pt x="80325" y="55089"/>
                      <a:pt x="80262" y="55132"/>
                    </a:cubicBezTo>
                    <a:close/>
                  </a:path>
                </a:pathLst>
              </a:custGeom>
              <a:solidFill>
                <a:srgbClr val="E84E1B">
                  <a:alpha val="15000"/>
                </a:srgbClr>
              </a:solidFill>
              <a:ln w="1492" cap="flat">
                <a:noFill/>
                <a:prstDash val="solid"/>
                <a:miter/>
              </a:ln>
            </p:spPr>
            <p:txBody>
              <a:bodyPr rtlCol="0" anchor="ctr"/>
              <a:lstStyle/>
              <a:p>
                <a:endParaRPr lang="en-IN"/>
              </a:p>
            </p:txBody>
          </p:sp>
          <p:sp>
            <p:nvSpPr>
              <p:cNvPr id="57" name="Freeform: Shape 56">
                <a:extLst>
                  <a:ext uri="{FF2B5EF4-FFF2-40B4-BE49-F238E27FC236}">
                    <a16:creationId xmlns:a16="http://schemas.microsoft.com/office/drawing/2014/main" id="{325E91A5-150D-403C-9B12-33F740789EBB}"/>
                  </a:ext>
                </a:extLst>
              </p:cNvPr>
              <p:cNvSpPr/>
              <p:nvPr/>
            </p:nvSpPr>
            <p:spPr>
              <a:xfrm>
                <a:off x="6827747" y="4832050"/>
                <a:ext cx="145377" cy="140481"/>
              </a:xfrm>
              <a:custGeom>
                <a:avLst/>
                <a:gdLst>
                  <a:gd name="connsiteX0" fmla="*/ 145212 w 145377"/>
                  <a:gd name="connsiteY0" fmla="*/ 55042 h 140481"/>
                  <a:gd name="connsiteX1" fmla="*/ 136125 w 145377"/>
                  <a:gd name="connsiteY1" fmla="*/ 63725 h 140481"/>
                  <a:gd name="connsiteX2" fmla="*/ 133764 w 145377"/>
                  <a:gd name="connsiteY2" fmla="*/ 65997 h 140481"/>
                  <a:gd name="connsiteX3" fmla="*/ 108836 w 145377"/>
                  <a:gd name="connsiteY3" fmla="*/ 89819 h 140481"/>
                  <a:gd name="connsiteX4" fmla="*/ 108746 w 145377"/>
                  <a:gd name="connsiteY4" fmla="*/ 90088 h 140481"/>
                  <a:gd name="connsiteX5" fmla="*/ 116607 w 145377"/>
                  <a:gd name="connsiteY5" fmla="*/ 140124 h 140481"/>
                  <a:gd name="connsiteX6" fmla="*/ 116310 w 145377"/>
                  <a:gd name="connsiteY6" fmla="*/ 140481 h 140481"/>
                  <a:gd name="connsiteX7" fmla="*/ 116144 w 145377"/>
                  <a:gd name="connsiteY7" fmla="*/ 140453 h 140481"/>
                  <a:gd name="connsiteX8" fmla="*/ 71982 w 145377"/>
                  <a:gd name="connsiteY8" fmla="*/ 116182 h 140481"/>
                  <a:gd name="connsiteX9" fmla="*/ 71698 w 145377"/>
                  <a:gd name="connsiteY9" fmla="*/ 116182 h 140481"/>
                  <a:gd name="connsiteX10" fmla="*/ 71369 w 145377"/>
                  <a:gd name="connsiteY10" fmla="*/ 116361 h 140481"/>
                  <a:gd name="connsiteX11" fmla="*/ 26982 w 145377"/>
                  <a:gd name="connsiteY11" fmla="*/ 139048 h 140481"/>
                  <a:gd name="connsiteX12" fmla="*/ 26570 w 145377"/>
                  <a:gd name="connsiteY12" fmla="*/ 138885 h 140481"/>
                  <a:gd name="connsiteX13" fmla="*/ 26549 w 145377"/>
                  <a:gd name="connsiteY13" fmla="*/ 138704 h 140481"/>
                  <a:gd name="connsiteX14" fmla="*/ 35650 w 145377"/>
                  <a:gd name="connsiteY14" fmla="*/ 88937 h 140481"/>
                  <a:gd name="connsiteX15" fmla="*/ 35561 w 145377"/>
                  <a:gd name="connsiteY15" fmla="*/ 88668 h 140481"/>
                  <a:gd name="connsiteX16" fmla="*/ 82 w 145377"/>
                  <a:gd name="connsiteY16" fmla="*/ 52801 h 140481"/>
                  <a:gd name="connsiteX17" fmla="*/ 113 w 145377"/>
                  <a:gd name="connsiteY17" fmla="*/ 52337 h 140481"/>
                  <a:gd name="connsiteX18" fmla="*/ 261 w 145377"/>
                  <a:gd name="connsiteY18" fmla="*/ 52263 h 140481"/>
                  <a:gd name="connsiteX19" fmla="*/ 49998 w 145377"/>
                  <a:gd name="connsiteY19" fmla="*/ 45777 h 140481"/>
                  <a:gd name="connsiteX20" fmla="*/ 50237 w 145377"/>
                  <a:gd name="connsiteY20" fmla="*/ 45612 h 140481"/>
                  <a:gd name="connsiteX21" fmla="*/ 73267 w 145377"/>
                  <a:gd name="connsiteY21" fmla="*/ 75 h 140481"/>
                  <a:gd name="connsiteX22" fmla="*/ 73267 w 145377"/>
                  <a:gd name="connsiteY22" fmla="*/ 0 h 140481"/>
                  <a:gd name="connsiteX23" fmla="*/ 94922 w 145377"/>
                  <a:gd name="connsiteY23" fmla="*/ 45627 h 140481"/>
                  <a:gd name="connsiteX24" fmla="*/ 94922 w 145377"/>
                  <a:gd name="connsiteY24" fmla="*/ 45627 h 140481"/>
                  <a:gd name="connsiteX25" fmla="*/ 95221 w 145377"/>
                  <a:gd name="connsiteY25" fmla="*/ 46270 h 140481"/>
                  <a:gd name="connsiteX26" fmla="*/ 95445 w 145377"/>
                  <a:gd name="connsiteY26" fmla="*/ 46434 h 140481"/>
                  <a:gd name="connsiteX27" fmla="*/ 95445 w 145377"/>
                  <a:gd name="connsiteY27" fmla="*/ 46434 h 140481"/>
                  <a:gd name="connsiteX28" fmla="*/ 97911 w 145377"/>
                  <a:gd name="connsiteY28" fmla="*/ 46838 h 140481"/>
                  <a:gd name="connsiteX29" fmla="*/ 113558 w 145377"/>
                  <a:gd name="connsiteY29" fmla="*/ 49393 h 140481"/>
                  <a:gd name="connsiteX30" fmla="*/ 115576 w 145377"/>
                  <a:gd name="connsiteY30" fmla="*/ 49722 h 140481"/>
                  <a:gd name="connsiteX31" fmla="*/ 144943 w 145377"/>
                  <a:gd name="connsiteY31" fmla="*/ 54504 h 140481"/>
                  <a:gd name="connsiteX32" fmla="*/ 145346 w 145377"/>
                  <a:gd name="connsiteY32" fmla="*/ 54639 h 140481"/>
                  <a:gd name="connsiteX33" fmla="*/ 145212 w 145377"/>
                  <a:gd name="connsiteY33" fmla="*/ 55042 h 14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5377" h="140481">
                    <a:moveTo>
                      <a:pt x="145212" y="55042"/>
                    </a:moveTo>
                    <a:lnTo>
                      <a:pt x="136125" y="63725"/>
                    </a:lnTo>
                    <a:lnTo>
                      <a:pt x="133764" y="65997"/>
                    </a:lnTo>
                    <a:lnTo>
                      <a:pt x="108836" y="89819"/>
                    </a:lnTo>
                    <a:cubicBezTo>
                      <a:pt x="108759" y="89886"/>
                      <a:pt x="108725" y="89990"/>
                      <a:pt x="108746" y="90088"/>
                    </a:cubicBezTo>
                    <a:lnTo>
                      <a:pt x="116607" y="140124"/>
                    </a:lnTo>
                    <a:cubicBezTo>
                      <a:pt x="116623" y="140305"/>
                      <a:pt x="116490" y="140465"/>
                      <a:pt x="116310" y="140481"/>
                    </a:cubicBezTo>
                    <a:cubicBezTo>
                      <a:pt x="116253" y="140485"/>
                      <a:pt x="116196" y="140477"/>
                      <a:pt x="116144" y="140453"/>
                    </a:cubicBezTo>
                    <a:lnTo>
                      <a:pt x="71982" y="116182"/>
                    </a:lnTo>
                    <a:cubicBezTo>
                      <a:pt x="71893" y="116131"/>
                      <a:pt x="71786" y="116131"/>
                      <a:pt x="71698" y="116182"/>
                    </a:cubicBezTo>
                    <a:lnTo>
                      <a:pt x="71369" y="116361"/>
                    </a:lnTo>
                    <a:lnTo>
                      <a:pt x="26982" y="139048"/>
                    </a:lnTo>
                    <a:cubicBezTo>
                      <a:pt x="26824" y="139117"/>
                      <a:pt x="26639" y="139043"/>
                      <a:pt x="26570" y="138885"/>
                    </a:cubicBezTo>
                    <a:cubicBezTo>
                      <a:pt x="26546" y="138828"/>
                      <a:pt x="26539" y="138765"/>
                      <a:pt x="26549" y="138704"/>
                    </a:cubicBezTo>
                    <a:lnTo>
                      <a:pt x="35650" y="88937"/>
                    </a:lnTo>
                    <a:cubicBezTo>
                      <a:pt x="35668" y="88839"/>
                      <a:pt x="35634" y="88737"/>
                      <a:pt x="35561" y="88668"/>
                    </a:cubicBezTo>
                    <a:lnTo>
                      <a:pt x="82" y="52801"/>
                    </a:lnTo>
                    <a:cubicBezTo>
                      <a:pt x="-38" y="52663"/>
                      <a:pt x="-25" y="52457"/>
                      <a:pt x="113" y="52337"/>
                    </a:cubicBezTo>
                    <a:cubicBezTo>
                      <a:pt x="155" y="52300"/>
                      <a:pt x="206" y="52275"/>
                      <a:pt x="261" y="52263"/>
                    </a:cubicBezTo>
                    <a:lnTo>
                      <a:pt x="49998" y="45777"/>
                    </a:lnTo>
                    <a:cubicBezTo>
                      <a:pt x="50099" y="45765"/>
                      <a:pt x="50189" y="45703"/>
                      <a:pt x="50237" y="45612"/>
                    </a:cubicBezTo>
                    <a:lnTo>
                      <a:pt x="73267" y="75"/>
                    </a:lnTo>
                    <a:lnTo>
                      <a:pt x="73267" y="0"/>
                    </a:lnTo>
                    <a:lnTo>
                      <a:pt x="94922" y="45627"/>
                    </a:lnTo>
                    <a:lnTo>
                      <a:pt x="94922" y="45627"/>
                    </a:lnTo>
                    <a:lnTo>
                      <a:pt x="95221" y="46270"/>
                    </a:lnTo>
                    <a:cubicBezTo>
                      <a:pt x="95261" y="46359"/>
                      <a:pt x="95346" y="46422"/>
                      <a:pt x="95445" y="46434"/>
                    </a:cubicBezTo>
                    <a:lnTo>
                      <a:pt x="95445" y="46434"/>
                    </a:lnTo>
                    <a:lnTo>
                      <a:pt x="97911" y="46838"/>
                    </a:lnTo>
                    <a:lnTo>
                      <a:pt x="113558" y="49393"/>
                    </a:lnTo>
                    <a:lnTo>
                      <a:pt x="115576" y="49722"/>
                    </a:lnTo>
                    <a:lnTo>
                      <a:pt x="144943" y="54504"/>
                    </a:lnTo>
                    <a:cubicBezTo>
                      <a:pt x="145091" y="54430"/>
                      <a:pt x="145271" y="54491"/>
                      <a:pt x="145346" y="54639"/>
                    </a:cubicBezTo>
                    <a:cubicBezTo>
                      <a:pt x="145421" y="54787"/>
                      <a:pt x="145360" y="54968"/>
                      <a:pt x="145212" y="55042"/>
                    </a:cubicBezTo>
                    <a:close/>
                  </a:path>
                </a:pathLst>
              </a:custGeom>
              <a:solidFill>
                <a:srgbClr val="FFAE00"/>
              </a:solidFill>
              <a:ln w="1492" cap="flat">
                <a:noFill/>
                <a:prstDash val="solid"/>
                <a:miter/>
              </a:ln>
            </p:spPr>
            <p:txBody>
              <a:bodyPr rtlCol="0" anchor="ctr"/>
              <a:lstStyle/>
              <a:p>
                <a:endParaRPr lang="en-IN"/>
              </a:p>
            </p:txBody>
          </p:sp>
          <p:sp>
            <p:nvSpPr>
              <p:cNvPr id="58" name="Freeform: Shape 57">
                <a:extLst>
                  <a:ext uri="{FF2B5EF4-FFF2-40B4-BE49-F238E27FC236}">
                    <a16:creationId xmlns:a16="http://schemas.microsoft.com/office/drawing/2014/main" id="{E0C79C01-A367-40D9-BD32-CF5E464D11BE}"/>
                  </a:ext>
                </a:extLst>
              </p:cNvPr>
              <p:cNvSpPr/>
              <p:nvPr/>
            </p:nvSpPr>
            <p:spPr>
              <a:xfrm>
                <a:off x="6827882" y="4832753"/>
                <a:ext cx="145179" cy="139676"/>
              </a:xfrm>
              <a:custGeom>
                <a:avLst/>
                <a:gdLst>
                  <a:gd name="connsiteX0" fmla="*/ 145077 w 145179"/>
                  <a:gd name="connsiteY0" fmla="*/ 54564 h 139676"/>
                  <a:gd name="connsiteX1" fmla="*/ 110554 w 145179"/>
                  <a:gd name="connsiteY1" fmla="*/ 90312 h 139676"/>
                  <a:gd name="connsiteX2" fmla="*/ 110465 w 145179"/>
                  <a:gd name="connsiteY2" fmla="*/ 90596 h 139676"/>
                  <a:gd name="connsiteX3" fmla="*/ 116443 w 145179"/>
                  <a:gd name="connsiteY3" fmla="*/ 139317 h 139676"/>
                  <a:gd name="connsiteX4" fmla="*/ 116180 w 145179"/>
                  <a:gd name="connsiteY4" fmla="*/ 139674 h 139676"/>
                  <a:gd name="connsiteX5" fmla="*/ 115994 w 145179"/>
                  <a:gd name="connsiteY5" fmla="*/ 139646 h 139676"/>
                  <a:gd name="connsiteX6" fmla="*/ 72221 w 145179"/>
                  <a:gd name="connsiteY6" fmla="*/ 118155 h 139676"/>
                  <a:gd name="connsiteX7" fmla="*/ 71922 w 145179"/>
                  <a:gd name="connsiteY7" fmla="*/ 118155 h 139676"/>
                  <a:gd name="connsiteX8" fmla="*/ 71608 w 145179"/>
                  <a:gd name="connsiteY8" fmla="*/ 118319 h 139676"/>
                  <a:gd name="connsiteX9" fmla="*/ 27266 w 145179"/>
                  <a:gd name="connsiteY9" fmla="*/ 138525 h 139676"/>
                  <a:gd name="connsiteX10" fmla="*/ 26861 w 145179"/>
                  <a:gd name="connsiteY10" fmla="*/ 138404 h 139676"/>
                  <a:gd name="connsiteX11" fmla="*/ 26833 w 145179"/>
                  <a:gd name="connsiteY11" fmla="*/ 138196 h 139676"/>
                  <a:gd name="connsiteX12" fmla="*/ 37294 w 145179"/>
                  <a:gd name="connsiteY12" fmla="*/ 90955 h 139676"/>
                  <a:gd name="connsiteX13" fmla="*/ 36682 w 145179"/>
                  <a:gd name="connsiteY13" fmla="*/ 91090 h 139676"/>
                  <a:gd name="connsiteX14" fmla="*/ 97 w 145179"/>
                  <a:gd name="connsiteY14" fmla="*/ 52233 h 139676"/>
                  <a:gd name="connsiteX15" fmla="*/ 88 w 145179"/>
                  <a:gd name="connsiteY15" fmla="*/ 51789 h 139676"/>
                  <a:gd name="connsiteX16" fmla="*/ 276 w 145179"/>
                  <a:gd name="connsiteY16" fmla="*/ 51695 h 139676"/>
                  <a:gd name="connsiteX17" fmla="*/ 51657 w 145179"/>
                  <a:gd name="connsiteY17" fmla="*/ 47689 h 139676"/>
                  <a:gd name="connsiteX18" fmla="*/ 51881 w 145179"/>
                  <a:gd name="connsiteY18" fmla="*/ 47525 h 139676"/>
                  <a:gd name="connsiteX19" fmla="*/ 73342 w 145179"/>
                  <a:gd name="connsiteY19" fmla="*/ 0 h 139676"/>
                  <a:gd name="connsiteX20" fmla="*/ 73342 w 145179"/>
                  <a:gd name="connsiteY20" fmla="*/ 0 h 139676"/>
                  <a:gd name="connsiteX21" fmla="*/ 96835 w 145179"/>
                  <a:gd name="connsiteY21" fmla="*/ 46942 h 139676"/>
                  <a:gd name="connsiteX22" fmla="*/ 97149 w 145179"/>
                  <a:gd name="connsiteY22" fmla="*/ 47480 h 139676"/>
                  <a:gd name="connsiteX23" fmla="*/ 97149 w 145179"/>
                  <a:gd name="connsiteY23" fmla="*/ 47480 h 139676"/>
                  <a:gd name="connsiteX24" fmla="*/ 96730 w 145179"/>
                  <a:gd name="connsiteY24" fmla="*/ 48302 h 139676"/>
                  <a:gd name="connsiteX25" fmla="*/ 96955 w 145179"/>
                  <a:gd name="connsiteY25" fmla="*/ 48482 h 139676"/>
                  <a:gd name="connsiteX26" fmla="*/ 96955 w 145179"/>
                  <a:gd name="connsiteY26" fmla="*/ 48482 h 139676"/>
                  <a:gd name="connsiteX27" fmla="*/ 99406 w 145179"/>
                  <a:gd name="connsiteY27" fmla="*/ 48870 h 139676"/>
                  <a:gd name="connsiteX28" fmla="*/ 115187 w 145179"/>
                  <a:gd name="connsiteY28" fmla="*/ 51411 h 139676"/>
                  <a:gd name="connsiteX29" fmla="*/ 117190 w 145179"/>
                  <a:gd name="connsiteY29" fmla="*/ 51740 h 139676"/>
                  <a:gd name="connsiteX30" fmla="*/ 144793 w 145179"/>
                  <a:gd name="connsiteY30" fmla="*/ 54026 h 139676"/>
                  <a:gd name="connsiteX31" fmla="*/ 145171 w 145179"/>
                  <a:gd name="connsiteY31" fmla="*/ 54258 h 139676"/>
                  <a:gd name="connsiteX32" fmla="*/ 145077 w 145179"/>
                  <a:gd name="connsiteY32" fmla="*/ 54564 h 13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5179" h="139676">
                    <a:moveTo>
                      <a:pt x="145077" y="54564"/>
                    </a:moveTo>
                    <a:lnTo>
                      <a:pt x="110554" y="90312"/>
                    </a:lnTo>
                    <a:cubicBezTo>
                      <a:pt x="110489" y="90392"/>
                      <a:pt x="110456" y="90493"/>
                      <a:pt x="110465" y="90596"/>
                    </a:cubicBezTo>
                    <a:lnTo>
                      <a:pt x="116443" y="139317"/>
                    </a:lnTo>
                    <a:cubicBezTo>
                      <a:pt x="116468" y="139489"/>
                      <a:pt x="116350" y="139649"/>
                      <a:pt x="116180" y="139674"/>
                    </a:cubicBezTo>
                    <a:cubicBezTo>
                      <a:pt x="116117" y="139683"/>
                      <a:pt x="116051" y="139674"/>
                      <a:pt x="115994" y="139646"/>
                    </a:cubicBezTo>
                    <a:lnTo>
                      <a:pt x="72221" y="118155"/>
                    </a:lnTo>
                    <a:cubicBezTo>
                      <a:pt x="72128" y="118101"/>
                      <a:pt x="72014" y="118101"/>
                      <a:pt x="71922" y="118155"/>
                    </a:cubicBezTo>
                    <a:lnTo>
                      <a:pt x="71608" y="118319"/>
                    </a:lnTo>
                    <a:lnTo>
                      <a:pt x="27266" y="138525"/>
                    </a:lnTo>
                    <a:cubicBezTo>
                      <a:pt x="27121" y="138602"/>
                      <a:pt x="26939" y="138549"/>
                      <a:pt x="26861" y="138404"/>
                    </a:cubicBezTo>
                    <a:cubicBezTo>
                      <a:pt x="26827" y="138339"/>
                      <a:pt x="26817" y="138266"/>
                      <a:pt x="26833" y="138196"/>
                    </a:cubicBezTo>
                    <a:lnTo>
                      <a:pt x="37294" y="90955"/>
                    </a:lnTo>
                    <a:cubicBezTo>
                      <a:pt x="37294" y="90850"/>
                      <a:pt x="36756" y="91164"/>
                      <a:pt x="36682" y="91090"/>
                    </a:cubicBezTo>
                    <a:lnTo>
                      <a:pt x="97" y="52233"/>
                    </a:lnTo>
                    <a:cubicBezTo>
                      <a:pt x="-29" y="52113"/>
                      <a:pt x="-32" y="51914"/>
                      <a:pt x="88" y="51789"/>
                    </a:cubicBezTo>
                    <a:cubicBezTo>
                      <a:pt x="137" y="51737"/>
                      <a:pt x="204" y="51704"/>
                      <a:pt x="276" y="51695"/>
                    </a:cubicBezTo>
                    <a:lnTo>
                      <a:pt x="51657" y="47689"/>
                    </a:lnTo>
                    <a:cubicBezTo>
                      <a:pt x="51755" y="47678"/>
                      <a:pt x="51840" y="47615"/>
                      <a:pt x="51881" y="47525"/>
                    </a:cubicBezTo>
                    <a:lnTo>
                      <a:pt x="73342" y="0"/>
                    </a:lnTo>
                    <a:lnTo>
                      <a:pt x="73342" y="0"/>
                    </a:lnTo>
                    <a:lnTo>
                      <a:pt x="96835" y="46942"/>
                    </a:lnTo>
                    <a:cubicBezTo>
                      <a:pt x="96835" y="46942"/>
                      <a:pt x="96984" y="47525"/>
                      <a:pt x="97149" y="47480"/>
                    </a:cubicBezTo>
                    <a:cubicBezTo>
                      <a:pt x="97313" y="47435"/>
                      <a:pt x="97149" y="47480"/>
                      <a:pt x="97149" y="47480"/>
                    </a:cubicBezTo>
                    <a:lnTo>
                      <a:pt x="96730" y="48302"/>
                    </a:lnTo>
                    <a:cubicBezTo>
                      <a:pt x="96774" y="48393"/>
                      <a:pt x="96856" y="48459"/>
                      <a:pt x="96955" y="48482"/>
                    </a:cubicBezTo>
                    <a:lnTo>
                      <a:pt x="96955" y="48482"/>
                    </a:lnTo>
                    <a:lnTo>
                      <a:pt x="99406" y="48870"/>
                    </a:lnTo>
                    <a:lnTo>
                      <a:pt x="115187" y="51411"/>
                    </a:lnTo>
                    <a:lnTo>
                      <a:pt x="117190" y="51740"/>
                    </a:lnTo>
                    <a:lnTo>
                      <a:pt x="144793" y="54026"/>
                    </a:lnTo>
                    <a:cubicBezTo>
                      <a:pt x="144962" y="53986"/>
                      <a:pt x="145131" y="54089"/>
                      <a:pt x="145171" y="54258"/>
                    </a:cubicBezTo>
                    <a:cubicBezTo>
                      <a:pt x="145198" y="54370"/>
                      <a:pt x="145162" y="54486"/>
                      <a:pt x="145077" y="54564"/>
                    </a:cubicBezTo>
                    <a:close/>
                  </a:path>
                </a:pathLst>
              </a:custGeom>
              <a:solidFill>
                <a:srgbClr val="E08A00"/>
              </a:solidFill>
              <a:ln w="1492" cap="flat">
                <a:noFill/>
                <a:prstDash val="solid"/>
                <a:miter/>
              </a:ln>
            </p:spPr>
            <p:txBody>
              <a:bodyPr rtlCol="0" anchor="ctr"/>
              <a:lstStyle/>
              <a:p>
                <a:endParaRPr lang="en-IN"/>
              </a:p>
            </p:txBody>
          </p:sp>
          <p:sp>
            <p:nvSpPr>
              <p:cNvPr id="59" name="Freeform: Shape 58">
                <a:extLst>
                  <a:ext uri="{FF2B5EF4-FFF2-40B4-BE49-F238E27FC236}">
                    <a16:creationId xmlns:a16="http://schemas.microsoft.com/office/drawing/2014/main" id="{FB41822C-8899-493A-A902-920A5EC387BB}"/>
                  </a:ext>
                </a:extLst>
              </p:cNvPr>
              <p:cNvSpPr/>
              <p:nvPr/>
            </p:nvSpPr>
            <p:spPr>
              <a:xfrm>
                <a:off x="6827747" y="4832050"/>
                <a:ext cx="145377" cy="140481"/>
              </a:xfrm>
              <a:custGeom>
                <a:avLst/>
                <a:gdLst>
                  <a:gd name="connsiteX0" fmla="*/ 145212 w 145377"/>
                  <a:gd name="connsiteY0" fmla="*/ 55042 h 140481"/>
                  <a:gd name="connsiteX1" fmla="*/ 136125 w 145377"/>
                  <a:gd name="connsiteY1" fmla="*/ 63725 h 140481"/>
                  <a:gd name="connsiteX2" fmla="*/ 133764 w 145377"/>
                  <a:gd name="connsiteY2" fmla="*/ 65997 h 140481"/>
                  <a:gd name="connsiteX3" fmla="*/ 108836 w 145377"/>
                  <a:gd name="connsiteY3" fmla="*/ 89819 h 140481"/>
                  <a:gd name="connsiteX4" fmla="*/ 108746 w 145377"/>
                  <a:gd name="connsiteY4" fmla="*/ 90088 h 140481"/>
                  <a:gd name="connsiteX5" fmla="*/ 116607 w 145377"/>
                  <a:gd name="connsiteY5" fmla="*/ 140124 h 140481"/>
                  <a:gd name="connsiteX6" fmla="*/ 116310 w 145377"/>
                  <a:gd name="connsiteY6" fmla="*/ 140481 h 140481"/>
                  <a:gd name="connsiteX7" fmla="*/ 116144 w 145377"/>
                  <a:gd name="connsiteY7" fmla="*/ 140453 h 140481"/>
                  <a:gd name="connsiteX8" fmla="*/ 71982 w 145377"/>
                  <a:gd name="connsiteY8" fmla="*/ 116182 h 140481"/>
                  <a:gd name="connsiteX9" fmla="*/ 71698 w 145377"/>
                  <a:gd name="connsiteY9" fmla="*/ 116182 h 140481"/>
                  <a:gd name="connsiteX10" fmla="*/ 71369 w 145377"/>
                  <a:gd name="connsiteY10" fmla="*/ 116361 h 140481"/>
                  <a:gd name="connsiteX11" fmla="*/ 26982 w 145377"/>
                  <a:gd name="connsiteY11" fmla="*/ 139048 h 140481"/>
                  <a:gd name="connsiteX12" fmla="*/ 26570 w 145377"/>
                  <a:gd name="connsiteY12" fmla="*/ 138885 h 140481"/>
                  <a:gd name="connsiteX13" fmla="*/ 26549 w 145377"/>
                  <a:gd name="connsiteY13" fmla="*/ 138704 h 140481"/>
                  <a:gd name="connsiteX14" fmla="*/ 35650 w 145377"/>
                  <a:gd name="connsiteY14" fmla="*/ 88937 h 140481"/>
                  <a:gd name="connsiteX15" fmla="*/ 35561 w 145377"/>
                  <a:gd name="connsiteY15" fmla="*/ 88668 h 140481"/>
                  <a:gd name="connsiteX16" fmla="*/ 82 w 145377"/>
                  <a:gd name="connsiteY16" fmla="*/ 52801 h 140481"/>
                  <a:gd name="connsiteX17" fmla="*/ 113 w 145377"/>
                  <a:gd name="connsiteY17" fmla="*/ 52337 h 140481"/>
                  <a:gd name="connsiteX18" fmla="*/ 261 w 145377"/>
                  <a:gd name="connsiteY18" fmla="*/ 52263 h 140481"/>
                  <a:gd name="connsiteX19" fmla="*/ 49998 w 145377"/>
                  <a:gd name="connsiteY19" fmla="*/ 45777 h 140481"/>
                  <a:gd name="connsiteX20" fmla="*/ 50237 w 145377"/>
                  <a:gd name="connsiteY20" fmla="*/ 45612 h 140481"/>
                  <a:gd name="connsiteX21" fmla="*/ 73267 w 145377"/>
                  <a:gd name="connsiteY21" fmla="*/ 75 h 140481"/>
                  <a:gd name="connsiteX22" fmla="*/ 73267 w 145377"/>
                  <a:gd name="connsiteY22" fmla="*/ 0 h 140481"/>
                  <a:gd name="connsiteX23" fmla="*/ 94922 w 145377"/>
                  <a:gd name="connsiteY23" fmla="*/ 45627 h 140481"/>
                  <a:gd name="connsiteX24" fmla="*/ 94922 w 145377"/>
                  <a:gd name="connsiteY24" fmla="*/ 45627 h 140481"/>
                  <a:gd name="connsiteX25" fmla="*/ 95221 w 145377"/>
                  <a:gd name="connsiteY25" fmla="*/ 46270 h 140481"/>
                  <a:gd name="connsiteX26" fmla="*/ 95445 w 145377"/>
                  <a:gd name="connsiteY26" fmla="*/ 46434 h 140481"/>
                  <a:gd name="connsiteX27" fmla="*/ 95445 w 145377"/>
                  <a:gd name="connsiteY27" fmla="*/ 46434 h 140481"/>
                  <a:gd name="connsiteX28" fmla="*/ 97911 w 145377"/>
                  <a:gd name="connsiteY28" fmla="*/ 46838 h 140481"/>
                  <a:gd name="connsiteX29" fmla="*/ 113558 w 145377"/>
                  <a:gd name="connsiteY29" fmla="*/ 49393 h 140481"/>
                  <a:gd name="connsiteX30" fmla="*/ 115576 w 145377"/>
                  <a:gd name="connsiteY30" fmla="*/ 49722 h 140481"/>
                  <a:gd name="connsiteX31" fmla="*/ 144943 w 145377"/>
                  <a:gd name="connsiteY31" fmla="*/ 54504 h 140481"/>
                  <a:gd name="connsiteX32" fmla="*/ 145346 w 145377"/>
                  <a:gd name="connsiteY32" fmla="*/ 54639 h 140481"/>
                  <a:gd name="connsiteX33" fmla="*/ 145212 w 145377"/>
                  <a:gd name="connsiteY33" fmla="*/ 55042 h 14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5377" h="140481">
                    <a:moveTo>
                      <a:pt x="145212" y="55042"/>
                    </a:moveTo>
                    <a:lnTo>
                      <a:pt x="136125" y="63725"/>
                    </a:lnTo>
                    <a:lnTo>
                      <a:pt x="133764" y="65997"/>
                    </a:lnTo>
                    <a:lnTo>
                      <a:pt x="108836" y="89819"/>
                    </a:lnTo>
                    <a:cubicBezTo>
                      <a:pt x="108759" y="89886"/>
                      <a:pt x="108725" y="89990"/>
                      <a:pt x="108746" y="90088"/>
                    </a:cubicBezTo>
                    <a:lnTo>
                      <a:pt x="116607" y="140124"/>
                    </a:lnTo>
                    <a:cubicBezTo>
                      <a:pt x="116623" y="140305"/>
                      <a:pt x="116490" y="140465"/>
                      <a:pt x="116310" y="140481"/>
                    </a:cubicBezTo>
                    <a:cubicBezTo>
                      <a:pt x="116253" y="140485"/>
                      <a:pt x="116196" y="140477"/>
                      <a:pt x="116144" y="140453"/>
                    </a:cubicBezTo>
                    <a:lnTo>
                      <a:pt x="71982" y="116182"/>
                    </a:lnTo>
                    <a:cubicBezTo>
                      <a:pt x="71893" y="116131"/>
                      <a:pt x="71786" y="116131"/>
                      <a:pt x="71698" y="116182"/>
                    </a:cubicBezTo>
                    <a:lnTo>
                      <a:pt x="71369" y="116361"/>
                    </a:lnTo>
                    <a:lnTo>
                      <a:pt x="26982" y="139048"/>
                    </a:lnTo>
                    <a:cubicBezTo>
                      <a:pt x="26824" y="139117"/>
                      <a:pt x="26639" y="139043"/>
                      <a:pt x="26570" y="138885"/>
                    </a:cubicBezTo>
                    <a:cubicBezTo>
                      <a:pt x="26546" y="138828"/>
                      <a:pt x="26539" y="138765"/>
                      <a:pt x="26549" y="138704"/>
                    </a:cubicBezTo>
                    <a:lnTo>
                      <a:pt x="35650" y="88937"/>
                    </a:lnTo>
                    <a:cubicBezTo>
                      <a:pt x="35668" y="88839"/>
                      <a:pt x="35634" y="88737"/>
                      <a:pt x="35561" y="88668"/>
                    </a:cubicBezTo>
                    <a:lnTo>
                      <a:pt x="82" y="52801"/>
                    </a:lnTo>
                    <a:cubicBezTo>
                      <a:pt x="-38" y="52663"/>
                      <a:pt x="-25" y="52457"/>
                      <a:pt x="113" y="52337"/>
                    </a:cubicBezTo>
                    <a:cubicBezTo>
                      <a:pt x="155" y="52300"/>
                      <a:pt x="206" y="52275"/>
                      <a:pt x="261" y="52263"/>
                    </a:cubicBezTo>
                    <a:lnTo>
                      <a:pt x="49998" y="45777"/>
                    </a:lnTo>
                    <a:cubicBezTo>
                      <a:pt x="50099" y="45765"/>
                      <a:pt x="50189" y="45703"/>
                      <a:pt x="50237" y="45612"/>
                    </a:cubicBezTo>
                    <a:lnTo>
                      <a:pt x="73267" y="75"/>
                    </a:lnTo>
                    <a:lnTo>
                      <a:pt x="73267" y="0"/>
                    </a:lnTo>
                    <a:lnTo>
                      <a:pt x="94922" y="45627"/>
                    </a:lnTo>
                    <a:lnTo>
                      <a:pt x="94922" y="45627"/>
                    </a:lnTo>
                    <a:lnTo>
                      <a:pt x="95221" y="46270"/>
                    </a:lnTo>
                    <a:cubicBezTo>
                      <a:pt x="95261" y="46359"/>
                      <a:pt x="95346" y="46422"/>
                      <a:pt x="95445" y="46434"/>
                    </a:cubicBezTo>
                    <a:lnTo>
                      <a:pt x="95445" y="46434"/>
                    </a:lnTo>
                    <a:lnTo>
                      <a:pt x="97911" y="46838"/>
                    </a:lnTo>
                    <a:lnTo>
                      <a:pt x="113558" y="49393"/>
                    </a:lnTo>
                    <a:lnTo>
                      <a:pt x="115576" y="49722"/>
                    </a:lnTo>
                    <a:lnTo>
                      <a:pt x="144943" y="54504"/>
                    </a:lnTo>
                    <a:cubicBezTo>
                      <a:pt x="145091" y="54430"/>
                      <a:pt x="145271" y="54491"/>
                      <a:pt x="145346" y="54639"/>
                    </a:cubicBezTo>
                    <a:cubicBezTo>
                      <a:pt x="145421" y="54787"/>
                      <a:pt x="145360" y="54968"/>
                      <a:pt x="145212" y="55042"/>
                    </a:cubicBezTo>
                    <a:close/>
                  </a:path>
                </a:pathLst>
              </a:custGeom>
              <a:solidFill>
                <a:srgbClr val="F4AD00"/>
              </a:solidFill>
              <a:ln w="1492" cap="flat">
                <a:noFill/>
                <a:prstDash val="solid"/>
                <a:miter/>
              </a:ln>
            </p:spPr>
            <p:txBody>
              <a:bodyPr rtlCol="0" anchor="ctr"/>
              <a:lstStyle/>
              <a:p>
                <a:endParaRPr lang="en-IN"/>
              </a:p>
            </p:txBody>
          </p:sp>
          <p:sp>
            <p:nvSpPr>
              <p:cNvPr id="60" name="Freeform: Shape 59">
                <a:extLst>
                  <a:ext uri="{FF2B5EF4-FFF2-40B4-BE49-F238E27FC236}">
                    <a16:creationId xmlns:a16="http://schemas.microsoft.com/office/drawing/2014/main" id="{927492D2-5B77-4BC1-980C-4A0383204D94}"/>
                  </a:ext>
                </a:extLst>
              </p:cNvPr>
              <p:cNvSpPr/>
              <p:nvPr/>
            </p:nvSpPr>
            <p:spPr>
              <a:xfrm>
                <a:off x="6892633" y="4831960"/>
                <a:ext cx="80491" cy="140571"/>
              </a:xfrm>
              <a:custGeom>
                <a:avLst/>
                <a:gdLst>
                  <a:gd name="connsiteX0" fmla="*/ 80326 w 80491"/>
                  <a:gd name="connsiteY0" fmla="*/ 55132 h 140571"/>
                  <a:gd name="connsiteX1" fmla="*/ 71239 w 80491"/>
                  <a:gd name="connsiteY1" fmla="*/ 63815 h 140571"/>
                  <a:gd name="connsiteX2" fmla="*/ 68878 w 80491"/>
                  <a:gd name="connsiteY2" fmla="*/ 66087 h 140571"/>
                  <a:gd name="connsiteX3" fmla="*/ 43950 w 80491"/>
                  <a:gd name="connsiteY3" fmla="*/ 89909 h 140571"/>
                  <a:gd name="connsiteX4" fmla="*/ 43860 w 80491"/>
                  <a:gd name="connsiteY4" fmla="*/ 90178 h 140571"/>
                  <a:gd name="connsiteX5" fmla="*/ 51721 w 80491"/>
                  <a:gd name="connsiteY5" fmla="*/ 140213 h 140571"/>
                  <a:gd name="connsiteX6" fmla="*/ 51424 w 80491"/>
                  <a:gd name="connsiteY6" fmla="*/ 140571 h 140571"/>
                  <a:gd name="connsiteX7" fmla="*/ 51258 w 80491"/>
                  <a:gd name="connsiteY7" fmla="*/ 140542 h 140571"/>
                  <a:gd name="connsiteX8" fmla="*/ 7096 w 80491"/>
                  <a:gd name="connsiteY8" fmla="*/ 116272 h 140571"/>
                  <a:gd name="connsiteX9" fmla="*/ 6812 w 80491"/>
                  <a:gd name="connsiteY9" fmla="*/ 116272 h 140571"/>
                  <a:gd name="connsiteX10" fmla="*/ 6662 w 80491"/>
                  <a:gd name="connsiteY10" fmla="*/ 116272 h 140571"/>
                  <a:gd name="connsiteX11" fmla="*/ 6363 w 80491"/>
                  <a:gd name="connsiteY11" fmla="*/ 116048 h 140571"/>
                  <a:gd name="connsiteX12" fmla="*/ 8381 w 80491"/>
                  <a:gd name="connsiteY12" fmla="*/ 75 h 140571"/>
                  <a:gd name="connsiteX13" fmla="*/ 8381 w 80491"/>
                  <a:gd name="connsiteY13" fmla="*/ 0 h 140571"/>
                  <a:gd name="connsiteX14" fmla="*/ 30036 w 80491"/>
                  <a:gd name="connsiteY14" fmla="*/ 45717 h 140571"/>
                  <a:gd name="connsiteX15" fmla="*/ 30036 w 80491"/>
                  <a:gd name="connsiteY15" fmla="*/ 45717 h 140571"/>
                  <a:gd name="connsiteX16" fmla="*/ 30335 w 80491"/>
                  <a:gd name="connsiteY16" fmla="*/ 46359 h 140571"/>
                  <a:gd name="connsiteX17" fmla="*/ 30559 w 80491"/>
                  <a:gd name="connsiteY17" fmla="*/ 46524 h 140571"/>
                  <a:gd name="connsiteX18" fmla="*/ 30559 w 80491"/>
                  <a:gd name="connsiteY18" fmla="*/ 46524 h 140571"/>
                  <a:gd name="connsiteX19" fmla="*/ 33025 w 80491"/>
                  <a:gd name="connsiteY19" fmla="*/ 46927 h 140571"/>
                  <a:gd name="connsiteX20" fmla="*/ 48672 w 80491"/>
                  <a:gd name="connsiteY20" fmla="*/ 49483 h 140571"/>
                  <a:gd name="connsiteX21" fmla="*/ 50690 w 80491"/>
                  <a:gd name="connsiteY21" fmla="*/ 49812 h 140571"/>
                  <a:gd name="connsiteX22" fmla="*/ 80057 w 80491"/>
                  <a:gd name="connsiteY22" fmla="*/ 54594 h 140571"/>
                  <a:gd name="connsiteX23" fmla="*/ 80460 w 80491"/>
                  <a:gd name="connsiteY23" fmla="*/ 54729 h 140571"/>
                  <a:gd name="connsiteX24" fmla="*/ 80326 w 80491"/>
                  <a:gd name="connsiteY24" fmla="*/ 55132 h 14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0491" h="140571">
                    <a:moveTo>
                      <a:pt x="80326" y="55132"/>
                    </a:moveTo>
                    <a:lnTo>
                      <a:pt x="71239" y="63815"/>
                    </a:lnTo>
                    <a:lnTo>
                      <a:pt x="68878" y="66087"/>
                    </a:lnTo>
                    <a:lnTo>
                      <a:pt x="43950" y="89909"/>
                    </a:lnTo>
                    <a:cubicBezTo>
                      <a:pt x="43873" y="89976"/>
                      <a:pt x="43839" y="90079"/>
                      <a:pt x="43860" y="90178"/>
                    </a:cubicBezTo>
                    <a:lnTo>
                      <a:pt x="51721" y="140213"/>
                    </a:lnTo>
                    <a:cubicBezTo>
                      <a:pt x="51737" y="140394"/>
                      <a:pt x="51604" y="140554"/>
                      <a:pt x="51424" y="140571"/>
                    </a:cubicBezTo>
                    <a:cubicBezTo>
                      <a:pt x="51367" y="140575"/>
                      <a:pt x="51310" y="140566"/>
                      <a:pt x="51258" y="140542"/>
                    </a:cubicBezTo>
                    <a:lnTo>
                      <a:pt x="7096" y="116272"/>
                    </a:lnTo>
                    <a:cubicBezTo>
                      <a:pt x="7007" y="116221"/>
                      <a:pt x="6900" y="116221"/>
                      <a:pt x="6812" y="116272"/>
                    </a:cubicBezTo>
                    <a:lnTo>
                      <a:pt x="6662" y="116272"/>
                    </a:lnTo>
                    <a:cubicBezTo>
                      <a:pt x="6522" y="116276"/>
                      <a:pt x="6398" y="116184"/>
                      <a:pt x="6363" y="116048"/>
                    </a:cubicBezTo>
                    <a:cubicBezTo>
                      <a:pt x="-5936" y="54773"/>
                      <a:pt x="2328" y="24794"/>
                      <a:pt x="8381" y="75"/>
                    </a:cubicBezTo>
                    <a:lnTo>
                      <a:pt x="8381" y="0"/>
                    </a:lnTo>
                    <a:lnTo>
                      <a:pt x="30036" y="45717"/>
                    </a:lnTo>
                    <a:lnTo>
                      <a:pt x="30036" y="45717"/>
                    </a:lnTo>
                    <a:lnTo>
                      <a:pt x="30335" y="46359"/>
                    </a:lnTo>
                    <a:cubicBezTo>
                      <a:pt x="30375" y="46449"/>
                      <a:pt x="30460" y="46512"/>
                      <a:pt x="30559" y="46524"/>
                    </a:cubicBezTo>
                    <a:lnTo>
                      <a:pt x="30559" y="46524"/>
                    </a:lnTo>
                    <a:lnTo>
                      <a:pt x="33025" y="46927"/>
                    </a:lnTo>
                    <a:lnTo>
                      <a:pt x="48672" y="49483"/>
                    </a:lnTo>
                    <a:lnTo>
                      <a:pt x="50690" y="49812"/>
                    </a:lnTo>
                    <a:lnTo>
                      <a:pt x="80057" y="54594"/>
                    </a:lnTo>
                    <a:cubicBezTo>
                      <a:pt x="80204" y="54519"/>
                      <a:pt x="80385" y="54581"/>
                      <a:pt x="80460" y="54729"/>
                    </a:cubicBezTo>
                    <a:cubicBezTo>
                      <a:pt x="80535" y="54877"/>
                      <a:pt x="80473" y="55057"/>
                      <a:pt x="80326" y="55132"/>
                    </a:cubicBezTo>
                    <a:close/>
                  </a:path>
                </a:pathLst>
              </a:custGeom>
              <a:solidFill>
                <a:srgbClr val="E84E1B">
                  <a:alpha val="15000"/>
                </a:srgbClr>
              </a:solidFill>
              <a:ln w="1492" cap="flat">
                <a:noFill/>
                <a:prstDash val="solid"/>
                <a:miter/>
              </a:ln>
            </p:spPr>
            <p:txBody>
              <a:bodyPr rtlCol="0" anchor="ctr"/>
              <a:lstStyle/>
              <a:p>
                <a:endParaRPr lang="en-IN"/>
              </a:p>
            </p:txBody>
          </p:sp>
          <p:sp>
            <p:nvSpPr>
              <p:cNvPr id="61" name="Freeform: Shape 60">
                <a:extLst>
                  <a:ext uri="{FF2B5EF4-FFF2-40B4-BE49-F238E27FC236}">
                    <a16:creationId xmlns:a16="http://schemas.microsoft.com/office/drawing/2014/main" id="{8A8A626E-76DE-4D33-BBA7-DB17C17EF243}"/>
                  </a:ext>
                </a:extLst>
              </p:cNvPr>
              <p:cNvSpPr/>
              <p:nvPr/>
            </p:nvSpPr>
            <p:spPr>
              <a:xfrm>
                <a:off x="6997178" y="4832080"/>
                <a:ext cx="145242" cy="140454"/>
              </a:xfrm>
              <a:custGeom>
                <a:avLst/>
                <a:gdLst>
                  <a:gd name="connsiteX0" fmla="*/ 145122 w 145242"/>
                  <a:gd name="connsiteY0" fmla="*/ 55013 h 140454"/>
                  <a:gd name="connsiteX1" fmla="*/ 136050 w 145242"/>
                  <a:gd name="connsiteY1" fmla="*/ 63695 h 140454"/>
                  <a:gd name="connsiteX2" fmla="*/ 133674 w 145242"/>
                  <a:gd name="connsiteY2" fmla="*/ 65967 h 140454"/>
                  <a:gd name="connsiteX3" fmla="*/ 108791 w 145242"/>
                  <a:gd name="connsiteY3" fmla="*/ 89789 h 140454"/>
                  <a:gd name="connsiteX4" fmla="*/ 108686 w 145242"/>
                  <a:gd name="connsiteY4" fmla="*/ 90058 h 140454"/>
                  <a:gd name="connsiteX5" fmla="*/ 116547 w 145242"/>
                  <a:gd name="connsiteY5" fmla="*/ 140094 h 140454"/>
                  <a:gd name="connsiteX6" fmla="*/ 116278 w 145242"/>
                  <a:gd name="connsiteY6" fmla="*/ 140451 h 140454"/>
                  <a:gd name="connsiteX7" fmla="*/ 116099 w 145242"/>
                  <a:gd name="connsiteY7" fmla="*/ 140423 h 140454"/>
                  <a:gd name="connsiteX8" fmla="*/ 71982 w 145242"/>
                  <a:gd name="connsiteY8" fmla="*/ 116152 h 140454"/>
                  <a:gd name="connsiteX9" fmla="*/ 71698 w 145242"/>
                  <a:gd name="connsiteY9" fmla="*/ 116152 h 140454"/>
                  <a:gd name="connsiteX10" fmla="*/ 71369 w 145242"/>
                  <a:gd name="connsiteY10" fmla="*/ 116332 h 140454"/>
                  <a:gd name="connsiteX11" fmla="*/ 26967 w 145242"/>
                  <a:gd name="connsiteY11" fmla="*/ 139003 h 140454"/>
                  <a:gd name="connsiteX12" fmla="*/ 26546 w 145242"/>
                  <a:gd name="connsiteY12" fmla="*/ 138864 h 140454"/>
                  <a:gd name="connsiteX13" fmla="*/ 26519 w 145242"/>
                  <a:gd name="connsiteY13" fmla="*/ 138659 h 140454"/>
                  <a:gd name="connsiteX14" fmla="*/ 35561 w 145242"/>
                  <a:gd name="connsiteY14" fmla="*/ 88937 h 140454"/>
                  <a:gd name="connsiteX15" fmla="*/ 35561 w 145242"/>
                  <a:gd name="connsiteY15" fmla="*/ 88668 h 140454"/>
                  <a:gd name="connsiteX16" fmla="*/ 82 w 145242"/>
                  <a:gd name="connsiteY16" fmla="*/ 52801 h 140454"/>
                  <a:gd name="connsiteX17" fmla="*/ 113 w 145242"/>
                  <a:gd name="connsiteY17" fmla="*/ 52337 h 140454"/>
                  <a:gd name="connsiteX18" fmla="*/ 261 w 145242"/>
                  <a:gd name="connsiteY18" fmla="*/ 52263 h 140454"/>
                  <a:gd name="connsiteX19" fmla="*/ 49998 w 145242"/>
                  <a:gd name="connsiteY19" fmla="*/ 45777 h 140454"/>
                  <a:gd name="connsiteX20" fmla="*/ 50222 w 145242"/>
                  <a:gd name="connsiteY20" fmla="*/ 45612 h 140454"/>
                  <a:gd name="connsiteX21" fmla="*/ 73252 w 145242"/>
                  <a:gd name="connsiteY21" fmla="*/ 75 h 140454"/>
                  <a:gd name="connsiteX22" fmla="*/ 73252 w 145242"/>
                  <a:gd name="connsiteY22" fmla="*/ 0 h 140454"/>
                  <a:gd name="connsiteX23" fmla="*/ 94877 w 145242"/>
                  <a:gd name="connsiteY23" fmla="*/ 45597 h 140454"/>
                  <a:gd name="connsiteX24" fmla="*/ 94877 w 145242"/>
                  <a:gd name="connsiteY24" fmla="*/ 45597 h 140454"/>
                  <a:gd name="connsiteX25" fmla="*/ 95176 w 145242"/>
                  <a:gd name="connsiteY25" fmla="*/ 46240 h 140454"/>
                  <a:gd name="connsiteX26" fmla="*/ 95400 w 145242"/>
                  <a:gd name="connsiteY26" fmla="*/ 46404 h 140454"/>
                  <a:gd name="connsiteX27" fmla="*/ 95475 w 145242"/>
                  <a:gd name="connsiteY27" fmla="*/ 46404 h 140454"/>
                  <a:gd name="connsiteX28" fmla="*/ 97926 w 145242"/>
                  <a:gd name="connsiteY28" fmla="*/ 46808 h 140454"/>
                  <a:gd name="connsiteX29" fmla="*/ 113588 w 145242"/>
                  <a:gd name="connsiteY29" fmla="*/ 49363 h 140454"/>
                  <a:gd name="connsiteX30" fmla="*/ 115606 w 145242"/>
                  <a:gd name="connsiteY30" fmla="*/ 49692 h 140454"/>
                  <a:gd name="connsiteX31" fmla="*/ 144957 w 145242"/>
                  <a:gd name="connsiteY31" fmla="*/ 54475 h 140454"/>
                  <a:gd name="connsiteX32" fmla="*/ 145241 w 145242"/>
                  <a:gd name="connsiteY32" fmla="*/ 54787 h 140454"/>
                  <a:gd name="connsiteX33" fmla="*/ 145122 w 145242"/>
                  <a:gd name="connsiteY33" fmla="*/ 55013 h 14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5242" h="140454">
                    <a:moveTo>
                      <a:pt x="145122" y="55013"/>
                    </a:moveTo>
                    <a:lnTo>
                      <a:pt x="136050" y="63695"/>
                    </a:lnTo>
                    <a:lnTo>
                      <a:pt x="133674" y="65967"/>
                    </a:lnTo>
                    <a:lnTo>
                      <a:pt x="108791" y="89789"/>
                    </a:lnTo>
                    <a:cubicBezTo>
                      <a:pt x="108716" y="89855"/>
                      <a:pt x="108671" y="89957"/>
                      <a:pt x="108686" y="90058"/>
                    </a:cubicBezTo>
                    <a:lnTo>
                      <a:pt x="116547" y="140094"/>
                    </a:lnTo>
                    <a:cubicBezTo>
                      <a:pt x="116577" y="140266"/>
                      <a:pt x="116458" y="140426"/>
                      <a:pt x="116278" y="140451"/>
                    </a:cubicBezTo>
                    <a:cubicBezTo>
                      <a:pt x="116218" y="140460"/>
                      <a:pt x="116159" y="140451"/>
                      <a:pt x="116099" y="140423"/>
                    </a:cubicBezTo>
                    <a:lnTo>
                      <a:pt x="71982" y="116152"/>
                    </a:lnTo>
                    <a:cubicBezTo>
                      <a:pt x="71893" y="116101"/>
                      <a:pt x="71786" y="116101"/>
                      <a:pt x="71698" y="116152"/>
                    </a:cubicBezTo>
                    <a:lnTo>
                      <a:pt x="71369" y="116332"/>
                    </a:lnTo>
                    <a:lnTo>
                      <a:pt x="26967" y="139003"/>
                    </a:lnTo>
                    <a:cubicBezTo>
                      <a:pt x="26812" y="139081"/>
                      <a:pt x="26624" y="139018"/>
                      <a:pt x="26546" y="138864"/>
                    </a:cubicBezTo>
                    <a:cubicBezTo>
                      <a:pt x="26515" y="138800"/>
                      <a:pt x="26504" y="138728"/>
                      <a:pt x="26519" y="138659"/>
                    </a:cubicBezTo>
                    <a:lnTo>
                      <a:pt x="35561" y="88937"/>
                    </a:lnTo>
                    <a:cubicBezTo>
                      <a:pt x="35612" y="88855"/>
                      <a:pt x="35612" y="88751"/>
                      <a:pt x="35561" y="88668"/>
                    </a:cubicBezTo>
                    <a:lnTo>
                      <a:pt x="82" y="52801"/>
                    </a:lnTo>
                    <a:cubicBezTo>
                      <a:pt x="-38" y="52665"/>
                      <a:pt x="-24" y="52457"/>
                      <a:pt x="113" y="52337"/>
                    </a:cubicBezTo>
                    <a:cubicBezTo>
                      <a:pt x="155" y="52300"/>
                      <a:pt x="206" y="52275"/>
                      <a:pt x="261" y="52263"/>
                    </a:cubicBezTo>
                    <a:lnTo>
                      <a:pt x="49998" y="45777"/>
                    </a:lnTo>
                    <a:cubicBezTo>
                      <a:pt x="50093" y="45760"/>
                      <a:pt x="50177" y="45699"/>
                      <a:pt x="50222" y="45612"/>
                    </a:cubicBezTo>
                    <a:lnTo>
                      <a:pt x="73252" y="75"/>
                    </a:lnTo>
                    <a:lnTo>
                      <a:pt x="73252" y="0"/>
                    </a:lnTo>
                    <a:lnTo>
                      <a:pt x="94877" y="45597"/>
                    </a:lnTo>
                    <a:lnTo>
                      <a:pt x="94877" y="45597"/>
                    </a:lnTo>
                    <a:lnTo>
                      <a:pt x="95176" y="46240"/>
                    </a:lnTo>
                    <a:cubicBezTo>
                      <a:pt x="95221" y="46327"/>
                      <a:pt x="95305" y="46388"/>
                      <a:pt x="95400" y="46404"/>
                    </a:cubicBezTo>
                    <a:lnTo>
                      <a:pt x="95475" y="46404"/>
                    </a:lnTo>
                    <a:lnTo>
                      <a:pt x="97926" y="46808"/>
                    </a:lnTo>
                    <a:lnTo>
                      <a:pt x="113588" y="49363"/>
                    </a:lnTo>
                    <a:lnTo>
                      <a:pt x="115606" y="49692"/>
                    </a:lnTo>
                    <a:lnTo>
                      <a:pt x="144957" y="54475"/>
                    </a:lnTo>
                    <a:cubicBezTo>
                      <a:pt x="145122" y="54482"/>
                      <a:pt x="145256" y="54622"/>
                      <a:pt x="145241" y="54787"/>
                    </a:cubicBezTo>
                    <a:cubicBezTo>
                      <a:pt x="145241" y="54877"/>
                      <a:pt x="145197" y="54959"/>
                      <a:pt x="145122" y="55013"/>
                    </a:cubicBezTo>
                    <a:close/>
                  </a:path>
                </a:pathLst>
              </a:custGeom>
              <a:solidFill>
                <a:srgbClr val="FFAE00"/>
              </a:solidFill>
              <a:ln w="1492" cap="flat">
                <a:noFill/>
                <a:prstDash val="solid"/>
                <a:miter/>
              </a:ln>
            </p:spPr>
            <p:txBody>
              <a:bodyPr rtlCol="0" anchor="ctr"/>
              <a:lstStyle/>
              <a:p>
                <a:endParaRPr lang="en-IN"/>
              </a:p>
            </p:txBody>
          </p:sp>
          <p:sp>
            <p:nvSpPr>
              <p:cNvPr id="62" name="Freeform: Shape 61">
                <a:extLst>
                  <a:ext uri="{FF2B5EF4-FFF2-40B4-BE49-F238E27FC236}">
                    <a16:creationId xmlns:a16="http://schemas.microsoft.com/office/drawing/2014/main" id="{9561F159-F005-48B1-BB77-E6ABB5A715F5}"/>
                  </a:ext>
                </a:extLst>
              </p:cNvPr>
              <p:cNvSpPr/>
              <p:nvPr/>
            </p:nvSpPr>
            <p:spPr>
              <a:xfrm>
                <a:off x="6997252" y="4832723"/>
                <a:ext cx="145168" cy="139715"/>
              </a:xfrm>
              <a:custGeom>
                <a:avLst/>
                <a:gdLst>
                  <a:gd name="connsiteX0" fmla="*/ 145032 w 145168"/>
                  <a:gd name="connsiteY0" fmla="*/ 54594 h 139715"/>
                  <a:gd name="connsiteX1" fmla="*/ 110510 w 145168"/>
                  <a:gd name="connsiteY1" fmla="*/ 90342 h 139715"/>
                  <a:gd name="connsiteX2" fmla="*/ 110420 w 145168"/>
                  <a:gd name="connsiteY2" fmla="*/ 90626 h 139715"/>
                  <a:gd name="connsiteX3" fmla="*/ 116398 w 145168"/>
                  <a:gd name="connsiteY3" fmla="*/ 139347 h 139715"/>
                  <a:gd name="connsiteX4" fmla="*/ 116144 w 145168"/>
                  <a:gd name="connsiteY4" fmla="*/ 139711 h 139715"/>
                  <a:gd name="connsiteX5" fmla="*/ 115935 w 145168"/>
                  <a:gd name="connsiteY5" fmla="*/ 139675 h 139715"/>
                  <a:gd name="connsiteX6" fmla="*/ 72221 w 145168"/>
                  <a:gd name="connsiteY6" fmla="*/ 118185 h 139715"/>
                  <a:gd name="connsiteX7" fmla="*/ 71937 w 145168"/>
                  <a:gd name="connsiteY7" fmla="*/ 118185 h 139715"/>
                  <a:gd name="connsiteX8" fmla="*/ 71608 w 145168"/>
                  <a:gd name="connsiteY8" fmla="*/ 118349 h 139715"/>
                  <a:gd name="connsiteX9" fmla="*/ 27281 w 145168"/>
                  <a:gd name="connsiteY9" fmla="*/ 138555 h 139715"/>
                  <a:gd name="connsiteX10" fmla="*/ 26861 w 145168"/>
                  <a:gd name="connsiteY10" fmla="*/ 138411 h 139715"/>
                  <a:gd name="connsiteX11" fmla="*/ 26833 w 145168"/>
                  <a:gd name="connsiteY11" fmla="*/ 138226 h 139715"/>
                  <a:gd name="connsiteX12" fmla="*/ 37294 w 145168"/>
                  <a:gd name="connsiteY12" fmla="*/ 90985 h 139715"/>
                  <a:gd name="connsiteX13" fmla="*/ 36667 w 145168"/>
                  <a:gd name="connsiteY13" fmla="*/ 91119 h 139715"/>
                  <a:gd name="connsiteX14" fmla="*/ 97 w 145168"/>
                  <a:gd name="connsiteY14" fmla="*/ 52263 h 139715"/>
                  <a:gd name="connsiteX15" fmla="*/ 88 w 145168"/>
                  <a:gd name="connsiteY15" fmla="*/ 51819 h 139715"/>
                  <a:gd name="connsiteX16" fmla="*/ 276 w 145168"/>
                  <a:gd name="connsiteY16" fmla="*/ 51725 h 139715"/>
                  <a:gd name="connsiteX17" fmla="*/ 51642 w 145168"/>
                  <a:gd name="connsiteY17" fmla="*/ 47719 h 139715"/>
                  <a:gd name="connsiteX18" fmla="*/ 51881 w 145168"/>
                  <a:gd name="connsiteY18" fmla="*/ 47555 h 139715"/>
                  <a:gd name="connsiteX19" fmla="*/ 73386 w 145168"/>
                  <a:gd name="connsiteY19" fmla="*/ 0 h 139715"/>
                  <a:gd name="connsiteX20" fmla="*/ 73386 w 145168"/>
                  <a:gd name="connsiteY20" fmla="*/ 0 h 139715"/>
                  <a:gd name="connsiteX21" fmla="*/ 96865 w 145168"/>
                  <a:gd name="connsiteY21" fmla="*/ 46942 h 139715"/>
                  <a:gd name="connsiteX22" fmla="*/ 97194 w 145168"/>
                  <a:gd name="connsiteY22" fmla="*/ 47480 h 139715"/>
                  <a:gd name="connsiteX23" fmla="*/ 97194 w 145168"/>
                  <a:gd name="connsiteY23" fmla="*/ 47480 h 139715"/>
                  <a:gd name="connsiteX24" fmla="*/ 96775 w 145168"/>
                  <a:gd name="connsiteY24" fmla="*/ 48302 h 139715"/>
                  <a:gd name="connsiteX25" fmla="*/ 97014 w 145168"/>
                  <a:gd name="connsiteY25" fmla="*/ 48482 h 139715"/>
                  <a:gd name="connsiteX26" fmla="*/ 97014 w 145168"/>
                  <a:gd name="connsiteY26" fmla="*/ 48482 h 139715"/>
                  <a:gd name="connsiteX27" fmla="*/ 99480 w 145168"/>
                  <a:gd name="connsiteY27" fmla="*/ 48870 h 139715"/>
                  <a:gd name="connsiteX28" fmla="*/ 115127 w 145168"/>
                  <a:gd name="connsiteY28" fmla="*/ 51426 h 139715"/>
                  <a:gd name="connsiteX29" fmla="*/ 117145 w 145168"/>
                  <a:gd name="connsiteY29" fmla="*/ 51755 h 139715"/>
                  <a:gd name="connsiteX30" fmla="*/ 144748 w 145168"/>
                  <a:gd name="connsiteY30" fmla="*/ 54041 h 139715"/>
                  <a:gd name="connsiteX31" fmla="*/ 145152 w 145168"/>
                  <a:gd name="connsiteY31" fmla="*/ 54234 h 139715"/>
                  <a:gd name="connsiteX32" fmla="*/ 145032 w 145168"/>
                  <a:gd name="connsiteY32" fmla="*/ 54594 h 13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5168" h="139715">
                    <a:moveTo>
                      <a:pt x="145032" y="54594"/>
                    </a:moveTo>
                    <a:lnTo>
                      <a:pt x="110510" y="90342"/>
                    </a:lnTo>
                    <a:cubicBezTo>
                      <a:pt x="110435" y="90417"/>
                      <a:pt x="110405" y="90523"/>
                      <a:pt x="110420" y="90626"/>
                    </a:cubicBezTo>
                    <a:lnTo>
                      <a:pt x="116398" y="139347"/>
                    </a:lnTo>
                    <a:cubicBezTo>
                      <a:pt x="116428" y="139517"/>
                      <a:pt x="116308" y="139680"/>
                      <a:pt x="116144" y="139711"/>
                    </a:cubicBezTo>
                    <a:cubicBezTo>
                      <a:pt x="116069" y="139723"/>
                      <a:pt x="115994" y="139711"/>
                      <a:pt x="115935" y="139675"/>
                    </a:cubicBezTo>
                    <a:lnTo>
                      <a:pt x="72221" y="118185"/>
                    </a:lnTo>
                    <a:cubicBezTo>
                      <a:pt x="72133" y="118134"/>
                      <a:pt x="72025" y="118134"/>
                      <a:pt x="71937" y="118185"/>
                    </a:cubicBezTo>
                    <a:lnTo>
                      <a:pt x="71608" y="118349"/>
                    </a:lnTo>
                    <a:lnTo>
                      <a:pt x="27281" y="138555"/>
                    </a:lnTo>
                    <a:cubicBezTo>
                      <a:pt x="27126" y="138631"/>
                      <a:pt x="26938" y="138567"/>
                      <a:pt x="26861" y="138411"/>
                    </a:cubicBezTo>
                    <a:cubicBezTo>
                      <a:pt x="26833" y="138353"/>
                      <a:pt x="26824" y="138289"/>
                      <a:pt x="26833" y="138226"/>
                    </a:cubicBezTo>
                    <a:lnTo>
                      <a:pt x="37294" y="90985"/>
                    </a:lnTo>
                    <a:cubicBezTo>
                      <a:pt x="37294" y="90880"/>
                      <a:pt x="36742" y="91194"/>
                      <a:pt x="36667" y="91119"/>
                    </a:cubicBezTo>
                    <a:lnTo>
                      <a:pt x="97" y="52263"/>
                    </a:lnTo>
                    <a:cubicBezTo>
                      <a:pt x="-29" y="52143"/>
                      <a:pt x="-32" y="51944"/>
                      <a:pt x="88" y="51819"/>
                    </a:cubicBezTo>
                    <a:cubicBezTo>
                      <a:pt x="137" y="51766"/>
                      <a:pt x="204" y="51734"/>
                      <a:pt x="276" y="51725"/>
                    </a:cubicBezTo>
                    <a:lnTo>
                      <a:pt x="51642" y="47719"/>
                    </a:lnTo>
                    <a:cubicBezTo>
                      <a:pt x="51745" y="47712"/>
                      <a:pt x="51837" y="47649"/>
                      <a:pt x="51881" y="47555"/>
                    </a:cubicBezTo>
                    <a:lnTo>
                      <a:pt x="73386" y="0"/>
                    </a:lnTo>
                    <a:lnTo>
                      <a:pt x="73386" y="0"/>
                    </a:lnTo>
                    <a:lnTo>
                      <a:pt x="96865" y="46942"/>
                    </a:lnTo>
                    <a:cubicBezTo>
                      <a:pt x="96865" y="46942"/>
                      <a:pt x="97014" y="47525"/>
                      <a:pt x="97194" y="47480"/>
                    </a:cubicBezTo>
                    <a:cubicBezTo>
                      <a:pt x="97373" y="47435"/>
                      <a:pt x="97194" y="47480"/>
                      <a:pt x="97194" y="47480"/>
                    </a:cubicBezTo>
                    <a:lnTo>
                      <a:pt x="96775" y="48302"/>
                    </a:lnTo>
                    <a:cubicBezTo>
                      <a:pt x="96820" y="48396"/>
                      <a:pt x="96910" y="48464"/>
                      <a:pt x="97014" y="48482"/>
                    </a:cubicBezTo>
                    <a:lnTo>
                      <a:pt x="97014" y="48482"/>
                    </a:lnTo>
                    <a:lnTo>
                      <a:pt x="99480" y="48870"/>
                    </a:lnTo>
                    <a:lnTo>
                      <a:pt x="115127" y="51426"/>
                    </a:lnTo>
                    <a:lnTo>
                      <a:pt x="117145" y="51755"/>
                    </a:lnTo>
                    <a:lnTo>
                      <a:pt x="144748" y="54041"/>
                    </a:lnTo>
                    <a:cubicBezTo>
                      <a:pt x="144913" y="53984"/>
                      <a:pt x="145092" y="54071"/>
                      <a:pt x="145152" y="54234"/>
                    </a:cubicBezTo>
                    <a:cubicBezTo>
                      <a:pt x="145197" y="54367"/>
                      <a:pt x="145152" y="54513"/>
                      <a:pt x="145032" y="54594"/>
                    </a:cubicBezTo>
                    <a:close/>
                  </a:path>
                </a:pathLst>
              </a:custGeom>
              <a:solidFill>
                <a:srgbClr val="E08A00"/>
              </a:solidFill>
              <a:ln w="1492" cap="flat">
                <a:noFill/>
                <a:prstDash val="solid"/>
                <a:miter/>
              </a:ln>
            </p:spPr>
            <p:txBody>
              <a:bodyPr rtlCol="0" anchor="ctr"/>
              <a:lstStyle/>
              <a:p>
                <a:endParaRPr lang="en-IN"/>
              </a:p>
            </p:txBody>
          </p:sp>
          <p:sp>
            <p:nvSpPr>
              <p:cNvPr id="63" name="Freeform: Shape 62">
                <a:extLst>
                  <a:ext uri="{FF2B5EF4-FFF2-40B4-BE49-F238E27FC236}">
                    <a16:creationId xmlns:a16="http://schemas.microsoft.com/office/drawing/2014/main" id="{6DDE9C93-CA2A-4595-817D-5EEB34F19C7D}"/>
                  </a:ext>
                </a:extLst>
              </p:cNvPr>
              <p:cNvSpPr/>
              <p:nvPr/>
            </p:nvSpPr>
            <p:spPr>
              <a:xfrm>
                <a:off x="6997178" y="4832080"/>
                <a:ext cx="145242" cy="140454"/>
              </a:xfrm>
              <a:custGeom>
                <a:avLst/>
                <a:gdLst>
                  <a:gd name="connsiteX0" fmla="*/ 145122 w 145242"/>
                  <a:gd name="connsiteY0" fmla="*/ 55013 h 140454"/>
                  <a:gd name="connsiteX1" fmla="*/ 136050 w 145242"/>
                  <a:gd name="connsiteY1" fmla="*/ 63695 h 140454"/>
                  <a:gd name="connsiteX2" fmla="*/ 133674 w 145242"/>
                  <a:gd name="connsiteY2" fmla="*/ 65967 h 140454"/>
                  <a:gd name="connsiteX3" fmla="*/ 108791 w 145242"/>
                  <a:gd name="connsiteY3" fmla="*/ 89789 h 140454"/>
                  <a:gd name="connsiteX4" fmla="*/ 108686 w 145242"/>
                  <a:gd name="connsiteY4" fmla="*/ 90058 h 140454"/>
                  <a:gd name="connsiteX5" fmla="*/ 116547 w 145242"/>
                  <a:gd name="connsiteY5" fmla="*/ 140094 h 140454"/>
                  <a:gd name="connsiteX6" fmla="*/ 116278 w 145242"/>
                  <a:gd name="connsiteY6" fmla="*/ 140451 h 140454"/>
                  <a:gd name="connsiteX7" fmla="*/ 116099 w 145242"/>
                  <a:gd name="connsiteY7" fmla="*/ 140423 h 140454"/>
                  <a:gd name="connsiteX8" fmla="*/ 71982 w 145242"/>
                  <a:gd name="connsiteY8" fmla="*/ 116152 h 140454"/>
                  <a:gd name="connsiteX9" fmla="*/ 71698 w 145242"/>
                  <a:gd name="connsiteY9" fmla="*/ 116152 h 140454"/>
                  <a:gd name="connsiteX10" fmla="*/ 71369 w 145242"/>
                  <a:gd name="connsiteY10" fmla="*/ 116332 h 140454"/>
                  <a:gd name="connsiteX11" fmla="*/ 26967 w 145242"/>
                  <a:gd name="connsiteY11" fmla="*/ 139003 h 140454"/>
                  <a:gd name="connsiteX12" fmla="*/ 26546 w 145242"/>
                  <a:gd name="connsiteY12" fmla="*/ 138864 h 140454"/>
                  <a:gd name="connsiteX13" fmla="*/ 26519 w 145242"/>
                  <a:gd name="connsiteY13" fmla="*/ 138659 h 140454"/>
                  <a:gd name="connsiteX14" fmla="*/ 35561 w 145242"/>
                  <a:gd name="connsiteY14" fmla="*/ 88937 h 140454"/>
                  <a:gd name="connsiteX15" fmla="*/ 35561 w 145242"/>
                  <a:gd name="connsiteY15" fmla="*/ 88668 h 140454"/>
                  <a:gd name="connsiteX16" fmla="*/ 82 w 145242"/>
                  <a:gd name="connsiteY16" fmla="*/ 52801 h 140454"/>
                  <a:gd name="connsiteX17" fmla="*/ 113 w 145242"/>
                  <a:gd name="connsiteY17" fmla="*/ 52337 h 140454"/>
                  <a:gd name="connsiteX18" fmla="*/ 261 w 145242"/>
                  <a:gd name="connsiteY18" fmla="*/ 52263 h 140454"/>
                  <a:gd name="connsiteX19" fmla="*/ 49998 w 145242"/>
                  <a:gd name="connsiteY19" fmla="*/ 45777 h 140454"/>
                  <a:gd name="connsiteX20" fmla="*/ 50222 w 145242"/>
                  <a:gd name="connsiteY20" fmla="*/ 45612 h 140454"/>
                  <a:gd name="connsiteX21" fmla="*/ 73252 w 145242"/>
                  <a:gd name="connsiteY21" fmla="*/ 75 h 140454"/>
                  <a:gd name="connsiteX22" fmla="*/ 73252 w 145242"/>
                  <a:gd name="connsiteY22" fmla="*/ 0 h 140454"/>
                  <a:gd name="connsiteX23" fmla="*/ 94877 w 145242"/>
                  <a:gd name="connsiteY23" fmla="*/ 45597 h 140454"/>
                  <a:gd name="connsiteX24" fmla="*/ 94877 w 145242"/>
                  <a:gd name="connsiteY24" fmla="*/ 45597 h 140454"/>
                  <a:gd name="connsiteX25" fmla="*/ 95176 w 145242"/>
                  <a:gd name="connsiteY25" fmla="*/ 46240 h 140454"/>
                  <a:gd name="connsiteX26" fmla="*/ 95400 w 145242"/>
                  <a:gd name="connsiteY26" fmla="*/ 46404 h 140454"/>
                  <a:gd name="connsiteX27" fmla="*/ 95475 w 145242"/>
                  <a:gd name="connsiteY27" fmla="*/ 46404 h 140454"/>
                  <a:gd name="connsiteX28" fmla="*/ 97926 w 145242"/>
                  <a:gd name="connsiteY28" fmla="*/ 46808 h 140454"/>
                  <a:gd name="connsiteX29" fmla="*/ 113588 w 145242"/>
                  <a:gd name="connsiteY29" fmla="*/ 49363 h 140454"/>
                  <a:gd name="connsiteX30" fmla="*/ 115606 w 145242"/>
                  <a:gd name="connsiteY30" fmla="*/ 49692 h 140454"/>
                  <a:gd name="connsiteX31" fmla="*/ 144957 w 145242"/>
                  <a:gd name="connsiteY31" fmla="*/ 54475 h 140454"/>
                  <a:gd name="connsiteX32" fmla="*/ 145241 w 145242"/>
                  <a:gd name="connsiteY32" fmla="*/ 54787 h 140454"/>
                  <a:gd name="connsiteX33" fmla="*/ 145122 w 145242"/>
                  <a:gd name="connsiteY33" fmla="*/ 55013 h 14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5242" h="140454">
                    <a:moveTo>
                      <a:pt x="145122" y="55013"/>
                    </a:moveTo>
                    <a:lnTo>
                      <a:pt x="136050" y="63695"/>
                    </a:lnTo>
                    <a:lnTo>
                      <a:pt x="133674" y="65967"/>
                    </a:lnTo>
                    <a:lnTo>
                      <a:pt x="108791" y="89789"/>
                    </a:lnTo>
                    <a:cubicBezTo>
                      <a:pt x="108716" y="89855"/>
                      <a:pt x="108671" y="89957"/>
                      <a:pt x="108686" y="90058"/>
                    </a:cubicBezTo>
                    <a:lnTo>
                      <a:pt x="116547" y="140094"/>
                    </a:lnTo>
                    <a:cubicBezTo>
                      <a:pt x="116577" y="140266"/>
                      <a:pt x="116458" y="140426"/>
                      <a:pt x="116278" y="140451"/>
                    </a:cubicBezTo>
                    <a:cubicBezTo>
                      <a:pt x="116218" y="140460"/>
                      <a:pt x="116159" y="140451"/>
                      <a:pt x="116099" y="140423"/>
                    </a:cubicBezTo>
                    <a:lnTo>
                      <a:pt x="71982" y="116152"/>
                    </a:lnTo>
                    <a:cubicBezTo>
                      <a:pt x="71893" y="116101"/>
                      <a:pt x="71786" y="116101"/>
                      <a:pt x="71698" y="116152"/>
                    </a:cubicBezTo>
                    <a:lnTo>
                      <a:pt x="71369" y="116332"/>
                    </a:lnTo>
                    <a:lnTo>
                      <a:pt x="26967" y="139003"/>
                    </a:lnTo>
                    <a:cubicBezTo>
                      <a:pt x="26812" y="139081"/>
                      <a:pt x="26624" y="139018"/>
                      <a:pt x="26546" y="138864"/>
                    </a:cubicBezTo>
                    <a:cubicBezTo>
                      <a:pt x="26515" y="138800"/>
                      <a:pt x="26504" y="138728"/>
                      <a:pt x="26519" y="138659"/>
                    </a:cubicBezTo>
                    <a:lnTo>
                      <a:pt x="35561" y="88937"/>
                    </a:lnTo>
                    <a:cubicBezTo>
                      <a:pt x="35612" y="88855"/>
                      <a:pt x="35612" y="88751"/>
                      <a:pt x="35561" y="88668"/>
                    </a:cubicBezTo>
                    <a:lnTo>
                      <a:pt x="82" y="52801"/>
                    </a:lnTo>
                    <a:cubicBezTo>
                      <a:pt x="-38" y="52665"/>
                      <a:pt x="-24" y="52457"/>
                      <a:pt x="113" y="52337"/>
                    </a:cubicBezTo>
                    <a:cubicBezTo>
                      <a:pt x="155" y="52300"/>
                      <a:pt x="206" y="52275"/>
                      <a:pt x="261" y="52263"/>
                    </a:cubicBezTo>
                    <a:lnTo>
                      <a:pt x="49998" y="45777"/>
                    </a:lnTo>
                    <a:cubicBezTo>
                      <a:pt x="50093" y="45760"/>
                      <a:pt x="50177" y="45699"/>
                      <a:pt x="50222" y="45612"/>
                    </a:cubicBezTo>
                    <a:lnTo>
                      <a:pt x="73252" y="75"/>
                    </a:lnTo>
                    <a:lnTo>
                      <a:pt x="73252" y="0"/>
                    </a:lnTo>
                    <a:lnTo>
                      <a:pt x="94877" y="45597"/>
                    </a:lnTo>
                    <a:lnTo>
                      <a:pt x="94877" y="45597"/>
                    </a:lnTo>
                    <a:lnTo>
                      <a:pt x="95176" y="46240"/>
                    </a:lnTo>
                    <a:cubicBezTo>
                      <a:pt x="95221" y="46327"/>
                      <a:pt x="95305" y="46388"/>
                      <a:pt x="95400" y="46404"/>
                    </a:cubicBezTo>
                    <a:lnTo>
                      <a:pt x="95475" y="46404"/>
                    </a:lnTo>
                    <a:lnTo>
                      <a:pt x="97926" y="46808"/>
                    </a:lnTo>
                    <a:lnTo>
                      <a:pt x="113588" y="49363"/>
                    </a:lnTo>
                    <a:lnTo>
                      <a:pt x="115606" y="49692"/>
                    </a:lnTo>
                    <a:lnTo>
                      <a:pt x="144957" y="54475"/>
                    </a:lnTo>
                    <a:cubicBezTo>
                      <a:pt x="145122" y="54482"/>
                      <a:pt x="145256" y="54622"/>
                      <a:pt x="145241" y="54787"/>
                    </a:cubicBezTo>
                    <a:cubicBezTo>
                      <a:pt x="145241" y="54877"/>
                      <a:pt x="145197" y="54959"/>
                      <a:pt x="145122" y="55013"/>
                    </a:cubicBezTo>
                    <a:close/>
                  </a:path>
                </a:pathLst>
              </a:custGeom>
              <a:solidFill>
                <a:srgbClr val="F4AD00"/>
              </a:solidFill>
              <a:ln w="1492" cap="flat">
                <a:noFill/>
                <a:prstDash val="solid"/>
                <a:miter/>
              </a:ln>
            </p:spPr>
            <p:txBody>
              <a:bodyPr rtlCol="0" anchor="ctr"/>
              <a:lstStyle/>
              <a:p>
                <a:endParaRPr lang="en-IN"/>
              </a:p>
            </p:txBody>
          </p:sp>
          <p:sp>
            <p:nvSpPr>
              <p:cNvPr id="64" name="Freeform: Shape 63">
                <a:extLst>
                  <a:ext uri="{FF2B5EF4-FFF2-40B4-BE49-F238E27FC236}">
                    <a16:creationId xmlns:a16="http://schemas.microsoft.com/office/drawing/2014/main" id="{D1DFDA8C-B994-4EB1-A985-E3163C0923BB}"/>
                  </a:ext>
                </a:extLst>
              </p:cNvPr>
              <p:cNvSpPr/>
              <p:nvPr/>
            </p:nvSpPr>
            <p:spPr>
              <a:xfrm>
                <a:off x="7062067" y="4831960"/>
                <a:ext cx="80352" cy="140573"/>
              </a:xfrm>
              <a:custGeom>
                <a:avLst/>
                <a:gdLst>
                  <a:gd name="connsiteX0" fmla="*/ 80232 w 80352"/>
                  <a:gd name="connsiteY0" fmla="*/ 55132 h 140573"/>
                  <a:gd name="connsiteX1" fmla="*/ 71161 w 80352"/>
                  <a:gd name="connsiteY1" fmla="*/ 63815 h 140573"/>
                  <a:gd name="connsiteX2" fmla="*/ 68785 w 80352"/>
                  <a:gd name="connsiteY2" fmla="*/ 66087 h 140573"/>
                  <a:gd name="connsiteX3" fmla="*/ 43901 w 80352"/>
                  <a:gd name="connsiteY3" fmla="*/ 89909 h 140573"/>
                  <a:gd name="connsiteX4" fmla="*/ 43797 w 80352"/>
                  <a:gd name="connsiteY4" fmla="*/ 90178 h 140573"/>
                  <a:gd name="connsiteX5" fmla="*/ 51658 w 80352"/>
                  <a:gd name="connsiteY5" fmla="*/ 140213 h 140573"/>
                  <a:gd name="connsiteX6" fmla="*/ 51389 w 80352"/>
                  <a:gd name="connsiteY6" fmla="*/ 140571 h 140573"/>
                  <a:gd name="connsiteX7" fmla="*/ 51209 w 80352"/>
                  <a:gd name="connsiteY7" fmla="*/ 140542 h 140573"/>
                  <a:gd name="connsiteX8" fmla="*/ 7092 w 80352"/>
                  <a:gd name="connsiteY8" fmla="*/ 116272 h 140573"/>
                  <a:gd name="connsiteX9" fmla="*/ 6808 w 80352"/>
                  <a:gd name="connsiteY9" fmla="*/ 116272 h 140573"/>
                  <a:gd name="connsiteX10" fmla="*/ 6659 w 80352"/>
                  <a:gd name="connsiteY10" fmla="*/ 116272 h 140573"/>
                  <a:gd name="connsiteX11" fmla="*/ 6375 w 80352"/>
                  <a:gd name="connsiteY11" fmla="*/ 116048 h 140573"/>
                  <a:gd name="connsiteX12" fmla="*/ 8377 w 80352"/>
                  <a:gd name="connsiteY12" fmla="*/ 75 h 140573"/>
                  <a:gd name="connsiteX13" fmla="*/ 8377 w 80352"/>
                  <a:gd name="connsiteY13" fmla="*/ 0 h 140573"/>
                  <a:gd name="connsiteX14" fmla="*/ 29988 w 80352"/>
                  <a:gd name="connsiteY14" fmla="*/ 45717 h 140573"/>
                  <a:gd name="connsiteX15" fmla="*/ 29988 w 80352"/>
                  <a:gd name="connsiteY15" fmla="*/ 45717 h 140573"/>
                  <a:gd name="connsiteX16" fmla="*/ 30286 w 80352"/>
                  <a:gd name="connsiteY16" fmla="*/ 46359 h 140573"/>
                  <a:gd name="connsiteX17" fmla="*/ 30511 w 80352"/>
                  <a:gd name="connsiteY17" fmla="*/ 46524 h 140573"/>
                  <a:gd name="connsiteX18" fmla="*/ 30585 w 80352"/>
                  <a:gd name="connsiteY18" fmla="*/ 46524 h 140573"/>
                  <a:gd name="connsiteX19" fmla="*/ 33036 w 80352"/>
                  <a:gd name="connsiteY19" fmla="*/ 46927 h 140573"/>
                  <a:gd name="connsiteX20" fmla="*/ 48699 w 80352"/>
                  <a:gd name="connsiteY20" fmla="*/ 49483 h 140573"/>
                  <a:gd name="connsiteX21" fmla="*/ 50716 w 80352"/>
                  <a:gd name="connsiteY21" fmla="*/ 49812 h 140573"/>
                  <a:gd name="connsiteX22" fmla="*/ 80068 w 80352"/>
                  <a:gd name="connsiteY22" fmla="*/ 54594 h 140573"/>
                  <a:gd name="connsiteX23" fmla="*/ 80352 w 80352"/>
                  <a:gd name="connsiteY23" fmla="*/ 54906 h 140573"/>
                  <a:gd name="connsiteX24" fmla="*/ 80232 w 80352"/>
                  <a:gd name="connsiteY24" fmla="*/ 55132 h 14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0352" h="140573">
                    <a:moveTo>
                      <a:pt x="80232" y="55132"/>
                    </a:moveTo>
                    <a:lnTo>
                      <a:pt x="71161" y="63815"/>
                    </a:lnTo>
                    <a:lnTo>
                      <a:pt x="68785" y="66087"/>
                    </a:lnTo>
                    <a:lnTo>
                      <a:pt x="43901" y="89909"/>
                    </a:lnTo>
                    <a:cubicBezTo>
                      <a:pt x="43827" y="89975"/>
                      <a:pt x="43782" y="90076"/>
                      <a:pt x="43797" y="90178"/>
                    </a:cubicBezTo>
                    <a:lnTo>
                      <a:pt x="51658" y="140213"/>
                    </a:lnTo>
                    <a:cubicBezTo>
                      <a:pt x="51688" y="140385"/>
                      <a:pt x="51568" y="140545"/>
                      <a:pt x="51389" y="140571"/>
                    </a:cubicBezTo>
                    <a:cubicBezTo>
                      <a:pt x="51329" y="140580"/>
                      <a:pt x="51269" y="140571"/>
                      <a:pt x="51209" y="140542"/>
                    </a:cubicBezTo>
                    <a:lnTo>
                      <a:pt x="7092" y="116272"/>
                    </a:lnTo>
                    <a:cubicBezTo>
                      <a:pt x="7004" y="116221"/>
                      <a:pt x="6896" y="116221"/>
                      <a:pt x="6808" y="116272"/>
                    </a:cubicBezTo>
                    <a:cubicBezTo>
                      <a:pt x="6759" y="116285"/>
                      <a:pt x="6708" y="116285"/>
                      <a:pt x="6659" y="116272"/>
                    </a:cubicBezTo>
                    <a:cubicBezTo>
                      <a:pt x="6524" y="116269"/>
                      <a:pt x="6407" y="116178"/>
                      <a:pt x="6375" y="116048"/>
                    </a:cubicBezTo>
                    <a:cubicBezTo>
                      <a:pt x="-5940" y="54773"/>
                      <a:pt x="2324" y="24794"/>
                      <a:pt x="8377" y="75"/>
                    </a:cubicBezTo>
                    <a:lnTo>
                      <a:pt x="8377" y="0"/>
                    </a:lnTo>
                    <a:lnTo>
                      <a:pt x="29988" y="45717"/>
                    </a:lnTo>
                    <a:lnTo>
                      <a:pt x="29988" y="45717"/>
                    </a:lnTo>
                    <a:lnTo>
                      <a:pt x="30286" y="46359"/>
                    </a:lnTo>
                    <a:cubicBezTo>
                      <a:pt x="30331" y="46446"/>
                      <a:pt x="30415" y="46507"/>
                      <a:pt x="30511" y="46524"/>
                    </a:cubicBezTo>
                    <a:lnTo>
                      <a:pt x="30585" y="46524"/>
                    </a:lnTo>
                    <a:lnTo>
                      <a:pt x="33036" y="46927"/>
                    </a:lnTo>
                    <a:lnTo>
                      <a:pt x="48699" y="49483"/>
                    </a:lnTo>
                    <a:lnTo>
                      <a:pt x="50716" y="49812"/>
                    </a:lnTo>
                    <a:lnTo>
                      <a:pt x="80068" y="54594"/>
                    </a:lnTo>
                    <a:cubicBezTo>
                      <a:pt x="80232" y="54602"/>
                      <a:pt x="80367" y="54742"/>
                      <a:pt x="80352" y="54906"/>
                    </a:cubicBezTo>
                    <a:cubicBezTo>
                      <a:pt x="80352" y="54996"/>
                      <a:pt x="80307" y="55078"/>
                      <a:pt x="80232" y="55132"/>
                    </a:cubicBezTo>
                    <a:close/>
                  </a:path>
                </a:pathLst>
              </a:custGeom>
              <a:solidFill>
                <a:srgbClr val="E84E1B">
                  <a:alpha val="15000"/>
                </a:srgbClr>
              </a:solidFill>
              <a:ln w="1492" cap="flat">
                <a:noFill/>
                <a:prstDash val="solid"/>
                <a:miter/>
              </a:ln>
            </p:spPr>
            <p:txBody>
              <a:bodyPr rtlCol="0" anchor="ctr"/>
              <a:lstStyle/>
              <a:p>
                <a:endParaRPr lang="en-IN"/>
              </a:p>
            </p:txBody>
          </p:sp>
          <p:sp>
            <p:nvSpPr>
              <p:cNvPr id="65" name="Freeform: Shape 64">
                <a:extLst>
                  <a:ext uri="{FF2B5EF4-FFF2-40B4-BE49-F238E27FC236}">
                    <a16:creationId xmlns:a16="http://schemas.microsoft.com/office/drawing/2014/main" id="{695C44F7-5CAF-4EBA-9340-B2C389A2402F}"/>
                  </a:ext>
                </a:extLst>
              </p:cNvPr>
              <p:cNvSpPr/>
              <p:nvPr/>
            </p:nvSpPr>
            <p:spPr>
              <a:xfrm>
                <a:off x="7168820" y="4832050"/>
                <a:ext cx="145273" cy="140483"/>
              </a:xfrm>
              <a:custGeom>
                <a:avLst/>
                <a:gdLst>
                  <a:gd name="connsiteX0" fmla="*/ 145151 w 145273"/>
                  <a:gd name="connsiteY0" fmla="*/ 55042 h 140483"/>
                  <a:gd name="connsiteX1" fmla="*/ 136065 w 145273"/>
                  <a:gd name="connsiteY1" fmla="*/ 63725 h 140483"/>
                  <a:gd name="connsiteX2" fmla="*/ 133704 w 145273"/>
                  <a:gd name="connsiteY2" fmla="*/ 65997 h 140483"/>
                  <a:gd name="connsiteX3" fmla="*/ 108775 w 145273"/>
                  <a:gd name="connsiteY3" fmla="*/ 89819 h 140483"/>
                  <a:gd name="connsiteX4" fmla="*/ 108686 w 145273"/>
                  <a:gd name="connsiteY4" fmla="*/ 90088 h 140483"/>
                  <a:gd name="connsiteX5" fmla="*/ 116532 w 145273"/>
                  <a:gd name="connsiteY5" fmla="*/ 140124 h 140483"/>
                  <a:gd name="connsiteX6" fmla="*/ 116263 w 145273"/>
                  <a:gd name="connsiteY6" fmla="*/ 140481 h 140483"/>
                  <a:gd name="connsiteX7" fmla="*/ 116084 w 145273"/>
                  <a:gd name="connsiteY7" fmla="*/ 140453 h 140483"/>
                  <a:gd name="connsiteX8" fmla="*/ 71981 w 145273"/>
                  <a:gd name="connsiteY8" fmla="*/ 116182 h 140483"/>
                  <a:gd name="connsiteX9" fmla="*/ 71682 w 145273"/>
                  <a:gd name="connsiteY9" fmla="*/ 116182 h 140483"/>
                  <a:gd name="connsiteX10" fmla="*/ 71368 w 145273"/>
                  <a:gd name="connsiteY10" fmla="*/ 116361 h 140483"/>
                  <a:gd name="connsiteX11" fmla="*/ 26982 w 145273"/>
                  <a:gd name="connsiteY11" fmla="*/ 139048 h 140483"/>
                  <a:gd name="connsiteX12" fmla="*/ 26549 w 145273"/>
                  <a:gd name="connsiteY12" fmla="*/ 138864 h 140483"/>
                  <a:gd name="connsiteX13" fmla="*/ 26534 w 145273"/>
                  <a:gd name="connsiteY13" fmla="*/ 138704 h 140483"/>
                  <a:gd name="connsiteX14" fmla="*/ 35650 w 145273"/>
                  <a:gd name="connsiteY14" fmla="*/ 88937 h 140483"/>
                  <a:gd name="connsiteX15" fmla="*/ 35560 w 145273"/>
                  <a:gd name="connsiteY15" fmla="*/ 88668 h 140483"/>
                  <a:gd name="connsiteX16" fmla="*/ 81 w 145273"/>
                  <a:gd name="connsiteY16" fmla="*/ 52801 h 140483"/>
                  <a:gd name="connsiteX17" fmla="*/ 111 w 145273"/>
                  <a:gd name="connsiteY17" fmla="*/ 52337 h 140483"/>
                  <a:gd name="connsiteX18" fmla="*/ 261 w 145273"/>
                  <a:gd name="connsiteY18" fmla="*/ 52263 h 140483"/>
                  <a:gd name="connsiteX19" fmla="*/ 49997 w 145273"/>
                  <a:gd name="connsiteY19" fmla="*/ 45777 h 140483"/>
                  <a:gd name="connsiteX20" fmla="*/ 50236 w 145273"/>
                  <a:gd name="connsiteY20" fmla="*/ 45612 h 140483"/>
                  <a:gd name="connsiteX21" fmla="*/ 73251 w 145273"/>
                  <a:gd name="connsiteY21" fmla="*/ 75 h 140483"/>
                  <a:gd name="connsiteX22" fmla="*/ 73251 w 145273"/>
                  <a:gd name="connsiteY22" fmla="*/ 0 h 140483"/>
                  <a:gd name="connsiteX23" fmla="*/ 94892 w 145273"/>
                  <a:gd name="connsiteY23" fmla="*/ 45627 h 140483"/>
                  <a:gd name="connsiteX24" fmla="*/ 94892 w 145273"/>
                  <a:gd name="connsiteY24" fmla="*/ 45627 h 140483"/>
                  <a:gd name="connsiteX25" fmla="*/ 95206 w 145273"/>
                  <a:gd name="connsiteY25" fmla="*/ 46270 h 140483"/>
                  <a:gd name="connsiteX26" fmla="*/ 95430 w 145273"/>
                  <a:gd name="connsiteY26" fmla="*/ 46434 h 140483"/>
                  <a:gd name="connsiteX27" fmla="*/ 95430 w 145273"/>
                  <a:gd name="connsiteY27" fmla="*/ 46434 h 140483"/>
                  <a:gd name="connsiteX28" fmla="*/ 97896 w 145273"/>
                  <a:gd name="connsiteY28" fmla="*/ 46838 h 140483"/>
                  <a:gd name="connsiteX29" fmla="*/ 113543 w 145273"/>
                  <a:gd name="connsiteY29" fmla="*/ 49393 h 140483"/>
                  <a:gd name="connsiteX30" fmla="*/ 115560 w 145273"/>
                  <a:gd name="connsiteY30" fmla="*/ 49722 h 140483"/>
                  <a:gd name="connsiteX31" fmla="*/ 144927 w 145273"/>
                  <a:gd name="connsiteY31" fmla="*/ 54504 h 140483"/>
                  <a:gd name="connsiteX32" fmla="*/ 145271 w 145273"/>
                  <a:gd name="connsiteY32" fmla="*/ 54748 h 140483"/>
                  <a:gd name="connsiteX33" fmla="*/ 145151 w 145273"/>
                  <a:gd name="connsiteY33" fmla="*/ 55042 h 14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5273" h="140483">
                    <a:moveTo>
                      <a:pt x="145151" y="55042"/>
                    </a:moveTo>
                    <a:lnTo>
                      <a:pt x="136065" y="63725"/>
                    </a:lnTo>
                    <a:lnTo>
                      <a:pt x="133704" y="65997"/>
                    </a:lnTo>
                    <a:lnTo>
                      <a:pt x="108775" y="89819"/>
                    </a:lnTo>
                    <a:cubicBezTo>
                      <a:pt x="108701" y="89886"/>
                      <a:pt x="108671" y="89990"/>
                      <a:pt x="108686" y="90088"/>
                    </a:cubicBezTo>
                    <a:lnTo>
                      <a:pt x="116532" y="140124"/>
                    </a:lnTo>
                    <a:cubicBezTo>
                      <a:pt x="116562" y="140296"/>
                      <a:pt x="116442" y="140456"/>
                      <a:pt x="116263" y="140481"/>
                    </a:cubicBezTo>
                    <a:cubicBezTo>
                      <a:pt x="116203" y="140490"/>
                      <a:pt x="116143" y="140481"/>
                      <a:pt x="116084" y="140453"/>
                    </a:cubicBezTo>
                    <a:lnTo>
                      <a:pt x="71981" y="116182"/>
                    </a:lnTo>
                    <a:cubicBezTo>
                      <a:pt x="71892" y="116128"/>
                      <a:pt x="71772" y="116128"/>
                      <a:pt x="71682" y="116182"/>
                    </a:cubicBezTo>
                    <a:lnTo>
                      <a:pt x="71368" y="116361"/>
                    </a:lnTo>
                    <a:lnTo>
                      <a:pt x="26982" y="139048"/>
                    </a:lnTo>
                    <a:cubicBezTo>
                      <a:pt x="26818" y="139115"/>
                      <a:pt x="26623" y="139033"/>
                      <a:pt x="26549" y="138864"/>
                    </a:cubicBezTo>
                    <a:cubicBezTo>
                      <a:pt x="26534" y="138813"/>
                      <a:pt x="26534" y="138758"/>
                      <a:pt x="26534" y="138704"/>
                    </a:cubicBezTo>
                    <a:lnTo>
                      <a:pt x="35650" y="88937"/>
                    </a:lnTo>
                    <a:cubicBezTo>
                      <a:pt x="35665" y="88839"/>
                      <a:pt x="35635" y="88737"/>
                      <a:pt x="35560" y="88668"/>
                    </a:cubicBezTo>
                    <a:lnTo>
                      <a:pt x="81" y="52801"/>
                    </a:lnTo>
                    <a:cubicBezTo>
                      <a:pt x="-38" y="52663"/>
                      <a:pt x="-23" y="52457"/>
                      <a:pt x="111" y="52337"/>
                    </a:cubicBezTo>
                    <a:cubicBezTo>
                      <a:pt x="156" y="52300"/>
                      <a:pt x="201" y="52275"/>
                      <a:pt x="261" y="52263"/>
                    </a:cubicBezTo>
                    <a:lnTo>
                      <a:pt x="49997" y="45777"/>
                    </a:lnTo>
                    <a:cubicBezTo>
                      <a:pt x="50102" y="45765"/>
                      <a:pt x="50191" y="45703"/>
                      <a:pt x="50236" y="45612"/>
                    </a:cubicBezTo>
                    <a:lnTo>
                      <a:pt x="73251" y="75"/>
                    </a:lnTo>
                    <a:lnTo>
                      <a:pt x="73251" y="0"/>
                    </a:lnTo>
                    <a:lnTo>
                      <a:pt x="94892" y="45627"/>
                    </a:lnTo>
                    <a:lnTo>
                      <a:pt x="94892" y="45627"/>
                    </a:lnTo>
                    <a:lnTo>
                      <a:pt x="95206" y="46270"/>
                    </a:lnTo>
                    <a:cubicBezTo>
                      <a:pt x="95250" y="46362"/>
                      <a:pt x="95325" y="46425"/>
                      <a:pt x="95430" y="46434"/>
                    </a:cubicBezTo>
                    <a:lnTo>
                      <a:pt x="95430" y="46434"/>
                    </a:lnTo>
                    <a:lnTo>
                      <a:pt x="97896" y="46838"/>
                    </a:lnTo>
                    <a:lnTo>
                      <a:pt x="113543" y="49393"/>
                    </a:lnTo>
                    <a:lnTo>
                      <a:pt x="115560" y="49722"/>
                    </a:lnTo>
                    <a:lnTo>
                      <a:pt x="144927" y="54504"/>
                    </a:lnTo>
                    <a:cubicBezTo>
                      <a:pt x="145092" y="54476"/>
                      <a:pt x="145241" y="54585"/>
                      <a:pt x="145271" y="54748"/>
                    </a:cubicBezTo>
                    <a:cubicBezTo>
                      <a:pt x="145286" y="54862"/>
                      <a:pt x="145241" y="54975"/>
                      <a:pt x="145151" y="55042"/>
                    </a:cubicBezTo>
                    <a:close/>
                  </a:path>
                </a:pathLst>
              </a:custGeom>
              <a:solidFill>
                <a:srgbClr val="FFAE00"/>
              </a:solidFill>
              <a:ln w="1492" cap="flat">
                <a:noFill/>
                <a:prstDash val="solid"/>
                <a:miter/>
              </a:ln>
            </p:spPr>
            <p:txBody>
              <a:bodyPr rtlCol="0" anchor="ctr"/>
              <a:lstStyle/>
              <a:p>
                <a:endParaRPr lang="en-IN"/>
              </a:p>
            </p:txBody>
          </p:sp>
          <p:sp>
            <p:nvSpPr>
              <p:cNvPr id="66" name="Freeform: Shape 65">
                <a:extLst>
                  <a:ext uri="{FF2B5EF4-FFF2-40B4-BE49-F238E27FC236}">
                    <a16:creationId xmlns:a16="http://schemas.microsoft.com/office/drawing/2014/main" id="{7DC88E50-D9D5-4D44-8312-C5DFDC0A6050}"/>
                  </a:ext>
                </a:extLst>
              </p:cNvPr>
              <p:cNvSpPr/>
              <p:nvPr/>
            </p:nvSpPr>
            <p:spPr>
              <a:xfrm>
                <a:off x="7168923" y="4832723"/>
                <a:ext cx="145190" cy="139706"/>
              </a:xfrm>
              <a:custGeom>
                <a:avLst/>
                <a:gdLst>
                  <a:gd name="connsiteX0" fmla="*/ 145018 w 145190"/>
                  <a:gd name="connsiteY0" fmla="*/ 54594 h 139706"/>
                  <a:gd name="connsiteX1" fmla="*/ 110496 w 145190"/>
                  <a:gd name="connsiteY1" fmla="*/ 90342 h 139706"/>
                  <a:gd name="connsiteX2" fmla="*/ 110406 w 145190"/>
                  <a:gd name="connsiteY2" fmla="*/ 90626 h 139706"/>
                  <a:gd name="connsiteX3" fmla="*/ 116384 w 145190"/>
                  <a:gd name="connsiteY3" fmla="*/ 139347 h 139706"/>
                  <a:gd name="connsiteX4" fmla="*/ 116115 w 145190"/>
                  <a:gd name="connsiteY4" fmla="*/ 139704 h 139706"/>
                  <a:gd name="connsiteX5" fmla="*/ 115936 w 145190"/>
                  <a:gd name="connsiteY5" fmla="*/ 139675 h 139706"/>
                  <a:gd name="connsiteX6" fmla="*/ 72207 w 145190"/>
                  <a:gd name="connsiteY6" fmla="*/ 118185 h 139706"/>
                  <a:gd name="connsiteX7" fmla="*/ 71923 w 145190"/>
                  <a:gd name="connsiteY7" fmla="*/ 118185 h 139706"/>
                  <a:gd name="connsiteX8" fmla="*/ 71594 w 145190"/>
                  <a:gd name="connsiteY8" fmla="*/ 118349 h 139706"/>
                  <a:gd name="connsiteX9" fmla="*/ 27267 w 145190"/>
                  <a:gd name="connsiteY9" fmla="*/ 138555 h 139706"/>
                  <a:gd name="connsiteX10" fmla="*/ 26864 w 145190"/>
                  <a:gd name="connsiteY10" fmla="*/ 138434 h 139706"/>
                  <a:gd name="connsiteX11" fmla="*/ 26834 w 145190"/>
                  <a:gd name="connsiteY11" fmla="*/ 138226 h 139706"/>
                  <a:gd name="connsiteX12" fmla="*/ 37295 w 145190"/>
                  <a:gd name="connsiteY12" fmla="*/ 90985 h 139706"/>
                  <a:gd name="connsiteX13" fmla="*/ 36683 w 145190"/>
                  <a:gd name="connsiteY13" fmla="*/ 91119 h 139706"/>
                  <a:gd name="connsiteX14" fmla="*/ 98 w 145190"/>
                  <a:gd name="connsiteY14" fmla="*/ 52263 h 139706"/>
                  <a:gd name="connsiteX15" fmla="*/ 83 w 145190"/>
                  <a:gd name="connsiteY15" fmla="*/ 51819 h 139706"/>
                  <a:gd name="connsiteX16" fmla="*/ 277 w 145190"/>
                  <a:gd name="connsiteY16" fmla="*/ 51725 h 139706"/>
                  <a:gd name="connsiteX17" fmla="*/ 51643 w 145190"/>
                  <a:gd name="connsiteY17" fmla="*/ 47719 h 139706"/>
                  <a:gd name="connsiteX18" fmla="*/ 51882 w 145190"/>
                  <a:gd name="connsiteY18" fmla="*/ 47555 h 139706"/>
                  <a:gd name="connsiteX19" fmla="*/ 73402 w 145190"/>
                  <a:gd name="connsiteY19" fmla="*/ 0 h 139706"/>
                  <a:gd name="connsiteX20" fmla="*/ 73402 w 145190"/>
                  <a:gd name="connsiteY20" fmla="*/ 0 h 139706"/>
                  <a:gd name="connsiteX21" fmla="*/ 96956 w 145190"/>
                  <a:gd name="connsiteY21" fmla="*/ 46912 h 139706"/>
                  <a:gd name="connsiteX22" fmla="*/ 97269 w 145190"/>
                  <a:gd name="connsiteY22" fmla="*/ 47450 h 139706"/>
                  <a:gd name="connsiteX23" fmla="*/ 97269 w 145190"/>
                  <a:gd name="connsiteY23" fmla="*/ 47450 h 139706"/>
                  <a:gd name="connsiteX24" fmla="*/ 96851 w 145190"/>
                  <a:gd name="connsiteY24" fmla="*/ 48272 h 139706"/>
                  <a:gd name="connsiteX25" fmla="*/ 97075 w 145190"/>
                  <a:gd name="connsiteY25" fmla="*/ 48452 h 139706"/>
                  <a:gd name="connsiteX26" fmla="*/ 97075 w 145190"/>
                  <a:gd name="connsiteY26" fmla="*/ 48452 h 139706"/>
                  <a:gd name="connsiteX27" fmla="*/ 99526 w 145190"/>
                  <a:gd name="connsiteY27" fmla="*/ 48840 h 139706"/>
                  <a:gd name="connsiteX28" fmla="*/ 115173 w 145190"/>
                  <a:gd name="connsiteY28" fmla="*/ 51396 h 139706"/>
                  <a:gd name="connsiteX29" fmla="*/ 117191 w 145190"/>
                  <a:gd name="connsiteY29" fmla="*/ 51725 h 139706"/>
                  <a:gd name="connsiteX30" fmla="*/ 144794 w 145190"/>
                  <a:gd name="connsiteY30" fmla="*/ 54011 h 139706"/>
                  <a:gd name="connsiteX31" fmla="*/ 145183 w 145190"/>
                  <a:gd name="connsiteY31" fmla="*/ 54231 h 139706"/>
                  <a:gd name="connsiteX32" fmla="*/ 145018 w 145190"/>
                  <a:gd name="connsiteY32" fmla="*/ 54594 h 139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5190" h="139706">
                    <a:moveTo>
                      <a:pt x="145018" y="54594"/>
                    </a:moveTo>
                    <a:lnTo>
                      <a:pt x="110496" y="90342"/>
                    </a:lnTo>
                    <a:cubicBezTo>
                      <a:pt x="110421" y="90417"/>
                      <a:pt x="110391" y="90523"/>
                      <a:pt x="110406" y="90626"/>
                    </a:cubicBezTo>
                    <a:lnTo>
                      <a:pt x="116384" y="139347"/>
                    </a:lnTo>
                    <a:cubicBezTo>
                      <a:pt x="116414" y="139519"/>
                      <a:pt x="116294" y="139678"/>
                      <a:pt x="116115" y="139704"/>
                    </a:cubicBezTo>
                    <a:cubicBezTo>
                      <a:pt x="116055" y="139713"/>
                      <a:pt x="115995" y="139704"/>
                      <a:pt x="115936" y="139675"/>
                    </a:cubicBezTo>
                    <a:lnTo>
                      <a:pt x="72207" y="118185"/>
                    </a:lnTo>
                    <a:cubicBezTo>
                      <a:pt x="72117" y="118134"/>
                      <a:pt x="72013" y="118134"/>
                      <a:pt x="71923" y="118185"/>
                    </a:cubicBezTo>
                    <a:lnTo>
                      <a:pt x="71594" y="118349"/>
                    </a:lnTo>
                    <a:lnTo>
                      <a:pt x="27267" y="138555"/>
                    </a:lnTo>
                    <a:cubicBezTo>
                      <a:pt x="27118" y="138632"/>
                      <a:pt x="26939" y="138578"/>
                      <a:pt x="26864" y="138434"/>
                    </a:cubicBezTo>
                    <a:cubicBezTo>
                      <a:pt x="26834" y="138369"/>
                      <a:pt x="26819" y="138296"/>
                      <a:pt x="26834" y="138226"/>
                    </a:cubicBezTo>
                    <a:lnTo>
                      <a:pt x="37295" y="90985"/>
                    </a:lnTo>
                    <a:cubicBezTo>
                      <a:pt x="37295" y="90880"/>
                      <a:pt x="36757" y="91194"/>
                      <a:pt x="36683" y="91119"/>
                    </a:cubicBezTo>
                    <a:lnTo>
                      <a:pt x="98" y="52263"/>
                    </a:lnTo>
                    <a:cubicBezTo>
                      <a:pt x="-22" y="52143"/>
                      <a:pt x="-37" y="51944"/>
                      <a:pt x="83" y="51819"/>
                    </a:cubicBezTo>
                    <a:cubicBezTo>
                      <a:pt x="142" y="51766"/>
                      <a:pt x="202" y="51734"/>
                      <a:pt x="277" y="51725"/>
                    </a:cubicBezTo>
                    <a:lnTo>
                      <a:pt x="51643" y="47719"/>
                    </a:lnTo>
                    <a:cubicBezTo>
                      <a:pt x="51747" y="47712"/>
                      <a:pt x="51837" y="47649"/>
                      <a:pt x="51882" y="47555"/>
                    </a:cubicBezTo>
                    <a:lnTo>
                      <a:pt x="73402" y="0"/>
                    </a:lnTo>
                    <a:lnTo>
                      <a:pt x="73402" y="0"/>
                    </a:lnTo>
                    <a:lnTo>
                      <a:pt x="96956" y="46912"/>
                    </a:lnTo>
                    <a:cubicBezTo>
                      <a:pt x="96956" y="46912"/>
                      <a:pt x="97090" y="47495"/>
                      <a:pt x="97269" y="47450"/>
                    </a:cubicBezTo>
                    <a:cubicBezTo>
                      <a:pt x="97449" y="47406"/>
                      <a:pt x="97269" y="47450"/>
                      <a:pt x="97269" y="47450"/>
                    </a:cubicBezTo>
                    <a:lnTo>
                      <a:pt x="96851" y="48272"/>
                    </a:lnTo>
                    <a:cubicBezTo>
                      <a:pt x="96896" y="48364"/>
                      <a:pt x="96971" y="48429"/>
                      <a:pt x="97075" y="48452"/>
                    </a:cubicBezTo>
                    <a:lnTo>
                      <a:pt x="97075" y="48452"/>
                    </a:lnTo>
                    <a:lnTo>
                      <a:pt x="99526" y="48840"/>
                    </a:lnTo>
                    <a:lnTo>
                      <a:pt x="115173" y="51396"/>
                    </a:lnTo>
                    <a:lnTo>
                      <a:pt x="117191" y="51725"/>
                    </a:lnTo>
                    <a:lnTo>
                      <a:pt x="144794" y="54011"/>
                    </a:lnTo>
                    <a:cubicBezTo>
                      <a:pt x="144959" y="53966"/>
                      <a:pt x="145138" y="54065"/>
                      <a:pt x="145183" y="54231"/>
                    </a:cubicBezTo>
                    <a:cubicBezTo>
                      <a:pt x="145213" y="54376"/>
                      <a:pt x="145153" y="54527"/>
                      <a:pt x="145018" y="54594"/>
                    </a:cubicBezTo>
                    <a:close/>
                  </a:path>
                </a:pathLst>
              </a:custGeom>
              <a:solidFill>
                <a:srgbClr val="E08A00"/>
              </a:solidFill>
              <a:ln w="1492" cap="flat">
                <a:noFill/>
                <a:prstDash val="solid"/>
                <a:miter/>
              </a:ln>
            </p:spPr>
            <p:txBody>
              <a:bodyPr rtlCol="0" anchor="ctr"/>
              <a:lstStyle/>
              <a:p>
                <a:endParaRPr lang="en-IN"/>
              </a:p>
            </p:txBody>
          </p:sp>
          <p:sp>
            <p:nvSpPr>
              <p:cNvPr id="67" name="Freeform: Shape 66">
                <a:extLst>
                  <a:ext uri="{FF2B5EF4-FFF2-40B4-BE49-F238E27FC236}">
                    <a16:creationId xmlns:a16="http://schemas.microsoft.com/office/drawing/2014/main" id="{A10D343C-6B7F-46A1-9C6F-B3B85BB452FB}"/>
                  </a:ext>
                </a:extLst>
              </p:cNvPr>
              <p:cNvSpPr/>
              <p:nvPr/>
            </p:nvSpPr>
            <p:spPr>
              <a:xfrm>
                <a:off x="7168820" y="4832050"/>
                <a:ext cx="145273" cy="140483"/>
              </a:xfrm>
              <a:custGeom>
                <a:avLst/>
                <a:gdLst>
                  <a:gd name="connsiteX0" fmla="*/ 145151 w 145273"/>
                  <a:gd name="connsiteY0" fmla="*/ 55042 h 140483"/>
                  <a:gd name="connsiteX1" fmla="*/ 136065 w 145273"/>
                  <a:gd name="connsiteY1" fmla="*/ 63725 h 140483"/>
                  <a:gd name="connsiteX2" fmla="*/ 133704 w 145273"/>
                  <a:gd name="connsiteY2" fmla="*/ 65997 h 140483"/>
                  <a:gd name="connsiteX3" fmla="*/ 108775 w 145273"/>
                  <a:gd name="connsiteY3" fmla="*/ 89819 h 140483"/>
                  <a:gd name="connsiteX4" fmla="*/ 108686 w 145273"/>
                  <a:gd name="connsiteY4" fmla="*/ 90088 h 140483"/>
                  <a:gd name="connsiteX5" fmla="*/ 116532 w 145273"/>
                  <a:gd name="connsiteY5" fmla="*/ 140124 h 140483"/>
                  <a:gd name="connsiteX6" fmla="*/ 116263 w 145273"/>
                  <a:gd name="connsiteY6" fmla="*/ 140481 h 140483"/>
                  <a:gd name="connsiteX7" fmla="*/ 116084 w 145273"/>
                  <a:gd name="connsiteY7" fmla="*/ 140453 h 140483"/>
                  <a:gd name="connsiteX8" fmla="*/ 71981 w 145273"/>
                  <a:gd name="connsiteY8" fmla="*/ 116182 h 140483"/>
                  <a:gd name="connsiteX9" fmla="*/ 71682 w 145273"/>
                  <a:gd name="connsiteY9" fmla="*/ 116182 h 140483"/>
                  <a:gd name="connsiteX10" fmla="*/ 71368 w 145273"/>
                  <a:gd name="connsiteY10" fmla="*/ 116361 h 140483"/>
                  <a:gd name="connsiteX11" fmla="*/ 26982 w 145273"/>
                  <a:gd name="connsiteY11" fmla="*/ 139048 h 140483"/>
                  <a:gd name="connsiteX12" fmla="*/ 26549 w 145273"/>
                  <a:gd name="connsiteY12" fmla="*/ 138864 h 140483"/>
                  <a:gd name="connsiteX13" fmla="*/ 26534 w 145273"/>
                  <a:gd name="connsiteY13" fmla="*/ 138704 h 140483"/>
                  <a:gd name="connsiteX14" fmla="*/ 35650 w 145273"/>
                  <a:gd name="connsiteY14" fmla="*/ 88937 h 140483"/>
                  <a:gd name="connsiteX15" fmla="*/ 35560 w 145273"/>
                  <a:gd name="connsiteY15" fmla="*/ 88668 h 140483"/>
                  <a:gd name="connsiteX16" fmla="*/ 81 w 145273"/>
                  <a:gd name="connsiteY16" fmla="*/ 52801 h 140483"/>
                  <a:gd name="connsiteX17" fmla="*/ 111 w 145273"/>
                  <a:gd name="connsiteY17" fmla="*/ 52337 h 140483"/>
                  <a:gd name="connsiteX18" fmla="*/ 261 w 145273"/>
                  <a:gd name="connsiteY18" fmla="*/ 52263 h 140483"/>
                  <a:gd name="connsiteX19" fmla="*/ 49997 w 145273"/>
                  <a:gd name="connsiteY19" fmla="*/ 45777 h 140483"/>
                  <a:gd name="connsiteX20" fmla="*/ 50236 w 145273"/>
                  <a:gd name="connsiteY20" fmla="*/ 45612 h 140483"/>
                  <a:gd name="connsiteX21" fmla="*/ 73251 w 145273"/>
                  <a:gd name="connsiteY21" fmla="*/ 75 h 140483"/>
                  <a:gd name="connsiteX22" fmla="*/ 73251 w 145273"/>
                  <a:gd name="connsiteY22" fmla="*/ 0 h 140483"/>
                  <a:gd name="connsiteX23" fmla="*/ 94892 w 145273"/>
                  <a:gd name="connsiteY23" fmla="*/ 45627 h 140483"/>
                  <a:gd name="connsiteX24" fmla="*/ 94892 w 145273"/>
                  <a:gd name="connsiteY24" fmla="*/ 45627 h 140483"/>
                  <a:gd name="connsiteX25" fmla="*/ 95206 w 145273"/>
                  <a:gd name="connsiteY25" fmla="*/ 46270 h 140483"/>
                  <a:gd name="connsiteX26" fmla="*/ 95430 w 145273"/>
                  <a:gd name="connsiteY26" fmla="*/ 46434 h 140483"/>
                  <a:gd name="connsiteX27" fmla="*/ 95430 w 145273"/>
                  <a:gd name="connsiteY27" fmla="*/ 46434 h 140483"/>
                  <a:gd name="connsiteX28" fmla="*/ 97896 w 145273"/>
                  <a:gd name="connsiteY28" fmla="*/ 46838 h 140483"/>
                  <a:gd name="connsiteX29" fmla="*/ 113543 w 145273"/>
                  <a:gd name="connsiteY29" fmla="*/ 49393 h 140483"/>
                  <a:gd name="connsiteX30" fmla="*/ 115560 w 145273"/>
                  <a:gd name="connsiteY30" fmla="*/ 49722 h 140483"/>
                  <a:gd name="connsiteX31" fmla="*/ 144927 w 145273"/>
                  <a:gd name="connsiteY31" fmla="*/ 54504 h 140483"/>
                  <a:gd name="connsiteX32" fmla="*/ 145271 w 145273"/>
                  <a:gd name="connsiteY32" fmla="*/ 54748 h 140483"/>
                  <a:gd name="connsiteX33" fmla="*/ 145151 w 145273"/>
                  <a:gd name="connsiteY33" fmla="*/ 55042 h 14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5273" h="140483">
                    <a:moveTo>
                      <a:pt x="145151" y="55042"/>
                    </a:moveTo>
                    <a:lnTo>
                      <a:pt x="136065" y="63725"/>
                    </a:lnTo>
                    <a:lnTo>
                      <a:pt x="133704" y="65997"/>
                    </a:lnTo>
                    <a:lnTo>
                      <a:pt x="108775" y="89819"/>
                    </a:lnTo>
                    <a:cubicBezTo>
                      <a:pt x="108701" y="89886"/>
                      <a:pt x="108671" y="89990"/>
                      <a:pt x="108686" y="90088"/>
                    </a:cubicBezTo>
                    <a:lnTo>
                      <a:pt x="116532" y="140124"/>
                    </a:lnTo>
                    <a:cubicBezTo>
                      <a:pt x="116562" y="140296"/>
                      <a:pt x="116442" y="140456"/>
                      <a:pt x="116263" y="140481"/>
                    </a:cubicBezTo>
                    <a:cubicBezTo>
                      <a:pt x="116203" y="140490"/>
                      <a:pt x="116143" y="140481"/>
                      <a:pt x="116084" y="140453"/>
                    </a:cubicBezTo>
                    <a:lnTo>
                      <a:pt x="71981" y="116182"/>
                    </a:lnTo>
                    <a:cubicBezTo>
                      <a:pt x="71892" y="116128"/>
                      <a:pt x="71772" y="116128"/>
                      <a:pt x="71682" y="116182"/>
                    </a:cubicBezTo>
                    <a:lnTo>
                      <a:pt x="71368" y="116361"/>
                    </a:lnTo>
                    <a:lnTo>
                      <a:pt x="26982" y="139048"/>
                    </a:lnTo>
                    <a:cubicBezTo>
                      <a:pt x="26818" y="139115"/>
                      <a:pt x="26623" y="139033"/>
                      <a:pt x="26549" y="138864"/>
                    </a:cubicBezTo>
                    <a:cubicBezTo>
                      <a:pt x="26534" y="138813"/>
                      <a:pt x="26534" y="138758"/>
                      <a:pt x="26534" y="138704"/>
                    </a:cubicBezTo>
                    <a:lnTo>
                      <a:pt x="35650" y="88937"/>
                    </a:lnTo>
                    <a:cubicBezTo>
                      <a:pt x="35665" y="88839"/>
                      <a:pt x="35635" y="88737"/>
                      <a:pt x="35560" y="88668"/>
                    </a:cubicBezTo>
                    <a:lnTo>
                      <a:pt x="81" y="52801"/>
                    </a:lnTo>
                    <a:cubicBezTo>
                      <a:pt x="-38" y="52663"/>
                      <a:pt x="-23" y="52457"/>
                      <a:pt x="111" y="52337"/>
                    </a:cubicBezTo>
                    <a:cubicBezTo>
                      <a:pt x="156" y="52300"/>
                      <a:pt x="201" y="52275"/>
                      <a:pt x="261" y="52263"/>
                    </a:cubicBezTo>
                    <a:lnTo>
                      <a:pt x="49997" y="45777"/>
                    </a:lnTo>
                    <a:cubicBezTo>
                      <a:pt x="50102" y="45765"/>
                      <a:pt x="50191" y="45703"/>
                      <a:pt x="50236" y="45612"/>
                    </a:cubicBezTo>
                    <a:lnTo>
                      <a:pt x="73251" y="75"/>
                    </a:lnTo>
                    <a:lnTo>
                      <a:pt x="73251" y="0"/>
                    </a:lnTo>
                    <a:lnTo>
                      <a:pt x="94892" y="45627"/>
                    </a:lnTo>
                    <a:lnTo>
                      <a:pt x="94892" y="45627"/>
                    </a:lnTo>
                    <a:lnTo>
                      <a:pt x="95206" y="46270"/>
                    </a:lnTo>
                    <a:cubicBezTo>
                      <a:pt x="95250" y="46362"/>
                      <a:pt x="95325" y="46425"/>
                      <a:pt x="95430" y="46434"/>
                    </a:cubicBezTo>
                    <a:lnTo>
                      <a:pt x="95430" y="46434"/>
                    </a:lnTo>
                    <a:lnTo>
                      <a:pt x="97896" y="46838"/>
                    </a:lnTo>
                    <a:lnTo>
                      <a:pt x="113543" y="49393"/>
                    </a:lnTo>
                    <a:lnTo>
                      <a:pt x="115560" y="49722"/>
                    </a:lnTo>
                    <a:lnTo>
                      <a:pt x="144927" y="54504"/>
                    </a:lnTo>
                    <a:cubicBezTo>
                      <a:pt x="145092" y="54476"/>
                      <a:pt x="145241" y="54585"/>
                      <a:pt x="145271" y="54748"/>
                    </a:cubicBezTo>
                    <a:cubicBezTo>
                      <a:pt x="145286" y="54862"/>
                      <a:pt x="145241" y="54975"/>
                      <a:pt x="145151" y="55042"/>
                    </a:cubicBezTo>
                    <a:close/>
                  </a:path>
                </a:pathLst>
              </a:custGeom>
              <a:solidFill>
                <a:srgbClr val="F4AD00"/>
              </a:solidFill>
              <a:ln w="1492" cap="flat">
                <a:noFill/>
                <a:prstDash val="solid"/>
                <a:miter/>
              </a:ln>
            </p:spPr>
            <p:txBody>
              <a:bodyPr rtlCol="0" anchor="ctr"/>
              <a:lstStyle/>
              <a:p>
                <a:endParaRPr lang="en-IN"/>
              </a:p>
            </p:txBody>
          </p:sp>
          <p:sp>
            <p:nvSpPr>
              <p:cNvPr id="68" name="Freeform: Shape 67">
                <a:extLst>
                  <a:ext uri="{FF2B5EF4-FFF2-40B4-BE49-F238E27FC236}">
                    <a16:creationId xmlns:a16="http://schemas.microsoft.com/office/drawing/2014/main" id="{1239DD0B-5BD7-4225-B67E-BF46CE6FF972}"/>
                  </a:ext>
                </a:extLst>
              </p:cNvPr>
              <p:cNvSpPr/>
              <p:nvPr/>
            </p:nvSpPr>
            <p:spPr>
              <a:xfrm>
                <a:off x="7233701" y="4831960"/>
                <a:ext cx="80392" cy="140573"/>
              </a:xfrm>
              <a:custGeom>
                <a:avLst/>
                <a:gdLst>
                  <a:gd name="connsiteX0" fmla="*/ 80271 w 80392"/>
                  <a:gd name="connsiteY0" fmla="*/ 55132 h 140573"/>
                  <a:gd name="connsiteX1" fmla="*/ 71184 w 80392"/>
                  <a:gd name="connsiteY1" fmla="*/ 63815 h 140573"/>
                  <a:gd name="connsiteX2" fmla="*/ 68823 w 80392"/>
                  <a:gd name="connsiteY2" fmla="*/ 66087 h 140573"/>
                  <a:gd name="connsiteX3" fmla="*/ 43895 w 80392"/>
                  <a:gd name="connsiteY3" fmla="*/ 89909 h 140573"/>
                  <a:gd name="connsiteX4" fmla="*/ 43805 w 80392"/>
                  <a:gd name="connsiteY4" fmla="*/ 90178 h 140573"/>
                  <a:gd name="connsiteX5" fmla="*/ 51651 w 80392"/>
                  <a:gd name="connsiteY5" fmla="*/ 140213 h 140573"/>
                  <a:gd name="connsiteX6" fmla="*/ 51382 w 80392"/>
                  <a:gd name="connsiteY6" fmla="*/ 140571 h 140573"/>
                  <a:gd name="connsiteX7" fmla="*/ 51203 w 80392"/>
                  <a:gd name="connsiteY7" fmla="*/ 140542 h 140573"/>
                  <a:gd name="connsiteX8" fmla="*/ 7100 w 80392"/>
                  <a:gd name="connsiteY8" fmla="*/ 116272 h 140573"/>
                  <a:gd name="connsiteX9" fmla="*/ 6801 w 80392"/>
                  <a:gd name="connsiteY9" fmla="*/ 116272 h 140573"/>
                  <a:gd name="connsiteX10" fmla="*/ 6667 w 80392"/>
                  <a:gd name="connsiteY10" fmla="*/ 116272 h 140573"/>
                  <a:gd name="connsiteX11" fmla="*/ 6368 w 80392"/>
                  <a:gd name="connsiteY11" fmla="*/ 116048 h 140573"/>
                  <a:gd name="connsiteX12" fmla="*/ 8371 w 80392"/>
                  <a:gd name="connsiteY12" fmla="*/ 75 h 140573"/>
                  <a:gd name="connsiteX13" fmla="*/ 8371 w 80392"/>
                  <a:gd name="connsiteY13" fmla="*/ 0 h 140573"/>
                  <a:gd name="connsiteX14" fmla="*/ 30011 w 80392"/>
                  <a:gd name="connsiteY14" fmla="*/ 45717 h 140573"/>
                  <a:gd name="connsiteX15" fmla="*/ 30011 w 80392"/>
                  <a:gd name="connsiteY15" fmla="*/ 45717 h 140573"/>
                  <a:gd name="connsiteX16" fmla="*/ 30325 w 80392"/>
                  <a:gd name="connsiteY16" fmla="*/ 46359 h 140573"/>
                  <a:gd name="connsiteX17" fmla="*/ 30549 w 80392"/>
                  <a:gd name="connsiteY17" fmla="*/ 46524 h 140573"/>
                  <a:gd name="connsiteX18" fmla="*/ 30549 w 80392"/>
                  <a:gd name="connsiteY18" fmla="*/ 46524 h 140573"/>
                  <a:gd name="connsiteX19" fmla="*/ 33015 w 80392"/>
                  <a:gd name="connsiteY19" fmla="*/ 46927 h 140573"/>
                  <a:gd name="connsiteX20" fmla="*/ 48662 w 80392"/>
                  <a:gd name="connsiteY20" fmla="*/ 49483 h 140573"/>
                  <a:gd name="connsiteX21" fmla="*/ 50680 w 80392"/>
                  <a:gd name="connsiteY21" fmla="*/ 49812 h 140573"/>
                  <a:gd name="connsiteX22" fmla="*/ 80046 w 80392"/>
                  <a:gd name="connsiteY22" fmla="*/ 54594 h 140573"/>
                  <a:gd name="connsiteX23" fmla="*/ 80390 w 80392"/>
                  <a:gd name="connsiteY23" fmla="*/ 54838 h 140573"/>
                  <a:gd name="connsiteX24" fmla="*/ 80271 w 80392"/>
                  <a:gd name="connsiteY24" fmla="*/ 55132 h 14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0392" h="140573">
                    <a:moveTo>
                      <a:pt x="80271" y="55132"/>
                    </a:moveTo>
                    <a:lnTo>
                      <a:pt x="71184" y="63815"/>
                    </a:lnTo>
                    <a:lnTo>
                      <a:pt x="68823" y="66087"/>
                    </a:lnTo>
                    <a:lnTo>
                      <a:pt x="43895" y="89909"/>
                    </a:lnTo>
                    <a:cubicBezTo>
                      <a:pt x="43820" y="89976"/>
                      <a:pt x="43790" y="90079"/>
                      <a:pt x="43805" y="90178"/>
                    </a:cubicBezTo>
                    <a:lnTo>
                      <a:pt x="51651" y="140213"/>
                    </a:lnTo>
                    <a:cubicBezTo>
                      <a:pt x="51681" y="140385"/>
                      <a:pt x="51561" y="140545"/>
                      <a:pt x="51382" y="140571"/>
                    </a:cubicBezTo>
                    <a:cubicBezTo>
                      <a:pt x="51322" y="140580"/>
                      <a:pt x="51263" y="140571"/>
                      <a:pt x="51203" y="140542"/>
                    </a:cubicBezTo>
                    <a:lnTo>
                      <a:pt x="7100" y="116272"/>
                    </a:lnTo>
                    <a:cubicBezTo>
                      <a:pt x="7011" y="116218"/>
                      <a:pt x="6891" y="116218"/>
                      <a:pt x="6801" y="116272"/>
                    </a:cubicBezTo>
                    <a:lnTo>
                      <a:pt x="6667" y="116272"/>
                    </a:lnTo>
                    <a:cubicBezTo>
                      <a:pt x="6532" y="116276"/>
                      <a:pt x="6398" y="116184"/>
                      <a:pt x="6368" y="116048"/>
                    </a:cubicBezTo>
                    <a:cubicBezTo>
                      <a:pt x="-5932" y="54773"/>
                      <a:pt x="2318" y="24794"/>
                      <a:pt x="8371" y="75"/>
                    </a:cubicBezTo>
                    <a:lnTo>
                      <a:pt x="8371" y="0"/>
                    </a:lnTo>
                    <a:lnTo>
                      <a:pt x="30011" y="45717"/>
                    </a:lnTo>
                    <a:lnTo>
                      <a:pt x="30011" y="45717"/>
                    </a:lnTo>
                    <a:lnTo>
                      <a:pt x="30325" y="46359"/>
                    </a:lnTo>
                    <a:cubicBezTo>
                      <a:pt x="30370" y="46452"/>
                      <a:pt x="30444" y="46515"/>
                      <a:pt x="30549" y="46524"/>
                    </a:cubicBezTo>
                    <a:lnTo>
                      <a:pt x="30549" y="46524"/>
                    </a:lnTo>
                    <a:lnTo>
                      <a:pt x="33015" y="46927"/>
                    </a:lnTo>
                    <a:lnTo>
                      <a:pt x="48662" y="49483"/>
                    </a:lnTo>
                    <a:lnTo>
                      <a:pt x="50680" y="49812"/>
                    </a:lnTo>
                    <a:lnTo>
                      <a:pt x="80046" y="54594"/>
                    </a:lnTo>
                    <a:cubicBezTo>
                      <a:pt x="80211" y="54566"/>
                      <a:pt x="80360" y="54675"/>
                      <a:pt x="80390" y="54838"/>
                    </a:cubicBezTo>
                    <a:cubicBezTo>
                      <a:pt x="80405" y="54951"/>
                      <a:pt x="80360" y="55065"/>
                      <a:pt x="80271" y="55132"/>
                    </a:cubicBezTo>
                    <a:close/>
                  </a:path>
                </a:pathLst>
              </a:custGeom>
              <a:solidFill>
                <a:srgbClr val="E84E1B">
                  <a:alpha val="15000"/>
                </a:srgbClr>
              </a:solidFill>
              <a:ln w="1492" cap="flat">
                <a:noFill/>
                <a:prstDash val="solid"/>
                <a:miter/>
              </a:ln>
            </p:spPr>
            <p:txBody>
              <a:bodyPr rtlCol="0" anchor="ctr"/>
              <a:lstStyle/>
              <a:p>
                <a:endParaRPr lang="en-IN"/>
              </a:p>
            </p:txBody>
          </p:sp>
          <p:grpSp>
            <p:nvGrpSpPr>
              <p:cNvPr id="69" name="Graphic 4">
                <a:extLst>
                  <a:ext uri="{FF2B5EF4-FFF2-40B4-BE49-F238E27FC236}">
                    <a16:creationId xmlns:a16="http://schemas.microsoft.com/office/drawing/2014/main" id="{F9EC6BDD-BBBA-4A55-B66B-018CC2AA336E}"/>
                  </a:ext>
                </a:extLst>
              </p:cNvPr>
              <p:cNvGrpSpPr/>
              <p:nvPr/>
            </p:nvGrpSpPr>
            <p:grpSpPr>
              <a:xfrm>
                <a:off x="6524165" y="5069045"/>
                <a:ext cx="799107" cy="209260"/>
                <a:chOff x="6524165" y="5069045"/>
                <a:chExt cx="799107" cy="209260"/>
              </a:xfrm>
              <a:solidFill>
                <a:srgbClr val="3B3B4C">
                  <a:alpha val="75000"/>
                </a:srgbClr>
              </a:solidFill>
            </p:grpSpPr>
            <p:sp>
              <p:nvSpPr>
                <p:cNvPr id="70" name="Freeform: Shape 69">
                  <a:extLst>
                    <a:ext uri="{FF2B5EF4-FFF2-40B4-BE49-F238E27FC236}">
                      <a16:creationId xmlns:a16="http://schemas.microsoft.com/office/drawing/2014/main" id="{50DA3956-8D7A-4A99-998A-A82E1208B122}"/>
                    </a:ext>
                  </a:extLst>
                </p:cNvPr>
                <p:cNvSpPr/>
                <p:nvPr/>
              </p:nvSpPr>
              <p:spPr>
                <a:xfrm>
                  <a:off x="6779268" y="5071601"/>
                  <a:ext cx="173440" cy="37109"/>
                </a:xfrm>
                <a:custGeom>
                  <a:avLst/>
                  <a:gdLst>
                    <a:gd name="connsiteX0" fmla="*/ 8793 w 173440"/>
                    <a:gd name="connsiteY0" fmla="*/ 1 h 37109"/>
                    <a:gd name="connsiteX1" fmla="*/ 160230 w 173440"/>
                    <a:gd name="connsiteY1" fmla="*/ 1496 h 37109"/>
                    <a:gd name="connsiteX2" fmla="*/ 170691 w 173440"/>
                    <a:gd name="connsiteY2" fmla="*/ 8834 h 37109"/>
                    <a:gd name="connsiteX3" fmla="*/ 173396 w 173440"/>
                    <a:gd name="connsiteY3" fmla="*/ 29966 h 37109"/>
                    <a:gd name="connsiteX4" fmla="*/ 164713 w 173440"/>
                    <a:gd name="connsiteY4" fmla="*/ 37109 h 37109"/>
                    <a:gd name="connsiteX5" fmla="*/ 13276 w 173440"/>
                    <a:gd name="connsiteY5" fmla="*/ 35615 h 37109"/>
                    <a:gd name="connsiteX6" fmla="*/ 2740 w 173440"/>
                    <a:gd name="connsiteY6" fmla="*/ 28262 h 37109"/>
                    <a:gd name="connsiteX7" fmla="*/ 35 w 173440"/>
                    <a:gd name="connsiteY7" fmla="*/ 7145 h 37109"/>
                    <a:gd name="connsiteX8" fmla="*/ 8793 w 173440"/>
                    <a:gd name="connsiteY8" fmla="*/ 1 h 3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440" h="37109">
                      <a:moveTo>
                        <a:pt x="8793" y="1"/>
                      </a:moveTo>
                      <a:lnTo>
                        <a:pt x="160230" y="1496"/>
                      </a:lnTo>
                      <a:cubicBezTo>
                        <a:pt x="165535" y="1496"/>
                        <a:pt x="170258" y="4828"/>
                        <a:pt x="170691" y="8834"/>
                      </a:cubicBezTo>
                      <a:lnTo>
                        <a:pt x="173396" y="29966"/>
                      </a:lnTo>
                      <a:cubicBezTo>
                        <a:pt x="173904" y="33971"/>
                        <a:pt x="170019" y="37169"/>
                        <a:pt x="164713" y="37109"/>
                      </a:cubicBezTo>
                      <a:lnTo>
                        <a:pt x="13276" y="35615"/>
                      </a:lnTo>
                      <a:cubicBezTo>
                        <a:pt x="7971" y="35615"/>
                        <a:pt x="3248" y="32267"/>
                        <a:pt x="2740" y="28262"/>
                      </a:cubicBezTo>
                      <a:lnTo>
                        <a:pt x="35" y="7145"/>
                      </a:lnTo>
                      <a:cubicBezTo>
                        <a:pt x="-413" y="3154"/>
                        <a:pt x="3488" y="-59"/>
                        <a:pt x="8793" y="1"/>
                      </a:cubicBezTo>
                      <a:close/>
                    </a:path>
                  </a:pathLst>
                </a:custGeom>
                <a:solidFill>
                  <a:srgbClr val="3B3B4C">
                    <a:alpha val="75000"/>
                  </a:srgbClr>
                </a:solidFill>
                <a:ln w="1492" cap="flat">
                  <a:noFill/>
                  <a:prstDash val="solid"/>
                  <a:miter/>
                </a:ln>
              </p:spPr>
              <p:txBody>
                <a:bodyPr rtlCol="0" anchor="ctr"/>
                <a:lstStyle/>
                <a:p>
                  <a:endParaRPr lang="en-IN"/>
                </a:p>
              </p:txBody>
            </p:sp>
            <p:sp>
              <p:nvSpPr>
                <p:cNvPr id="71" name="Freeform: Shape 70">
                  <a:extLst>
                    <a:ext uri="{FF2B5EF4-FFF2-40B4-BE49-F238E27FC236}">
                      <a16:creationId xmlns:a16="http://schemas.microsoft.com/office/drawing/2014/main" id="{C2609957-974D-4FAA-97F3-9FA66354CD3F}"/>
                    </a:ext>
                  </a:extLst>
                </p:cNvPr>
                <p:cNvSpPr/>
                <p:nvPr/>
              </p:nvSpPr>
              <p:spPr>
                <a:xfrm>
                  <a:off x="6524165" y="5069045"/>
                  <a:ext cx="106976" cy="36541"/>
                </a:xfrm>
                <a:custGeom>
                  <a:avLst/>
                  <a:gdLst>
                    <a:gd name="connsiteX0" fmla="*/ 4931 w 106976"/>
                    <a:gd name="connsiteY0" fmla="*/ 2 h 36541"/>
                    <a:gd name="connsiteX1" fmla="*/ 97485 w 106976"/>
                    <a:gd name="connsiteY1" fmla="*/ 913 h 36541"/>
                    <a:gd name="connsiteX2" fmla="*/ 104030 w 106976"/>
                    <a:gd name="connsiteY2" fmla="*/ 7474 h 36541"/>
                    <a:gd name="connsiteX3" fmla="*/ 106915 w 106976"/>
                    <a:gd name="connsiteY3" fmla="*/ 30101 h 36541"/>
                    <a:gd name="connsiteX4" fmla="*/ 102043 w 106976"/>
                    <a:gd name="connsiteY4" fmla="*/ 36542 h 36541"/>
                    <a:gd name="connsiteX5" fmla="*/ 9489 w 106976"/>
                    <a:gd name="connsiteY5" fmla="*/ 35630 h 36541"/>
                    <a:gd name="connsiteX6" fmla="*/ 2958 w 106976"/>
                    <a:gd name="connsiteY6" fmla="*/ 29070 h 36541"/>
                    <a:gd name="connsiteX7" fmla="*/ 74 w 106976"/>
                    <a:gd name="connsiteY7" fmla="*/ 6458 h 36541"/>
                    <a:gd name="connsiteX8" fmla="*/ 4931 w 106976"/>
                    <a:gd name="connsiteY8" fmla="*/ 2 h 36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76" h="36541">
                      <a:moveTo>
                        <a:pt x="4931" y="2"/>
                      </a:moveTo>
                      <a:lnTo>
                        <a:pt x="97485" y="913"/>
                      </a:lnTo>
                      <a:cubicBezTo>
                        <a:pt x="100638" y="913"/>
                        <a:pt x="103567" y="3902"/>
                        <a:pt x="104030" y="7474"/>
                      </a:cubicBezTo>
                      <a:lnTo>
                        <a:pt x="106915" y="30101"/>
                      </a:lnTo>
                      <a:cubicBezTo>
                        <a:pt x="107378" y="33688"/>
                        <a:pt x="105196" y="36572"/>
                        <a:pt x="102043" y="36542"/>
                      </a:cubicBezTo>
                      <a:lnTo>
                        <a:pt x="9489" y="35630"/>
                      </a:lnTo>
                      <a:cubicBezTo>
                        <a:pt x="6351" y="35630"/>
                        <a:pt x="3421" y="32641"/>
                        <a:pt x="2958" y="29070"/>
                      </a:cubicBezTo>
                      <a:lnTo>
                        <a:pt x="74" y="6458"/>
                      </a:lnTo>
                      <a:cubicBezTo>
                        <a:pt x="-435" y="2916"/>
                        <a:pt x="1747" y="-73"/>
                        <a:pt x="4931" y="2"/>
                      </a:cubicBezTo>
                      <a:close/>
                    </a:path>
                  </a:pathLst>
                </a:custGeom>
                <a:solidFill>
                  <a:srgbClr val="3B3B4C">
                    <a:alpha val="75000"/>
                  </a:srgbClr>
                </a:solidFill>
                <a:ln w="1492" cap="flat">
                  <a:noFill/>
                  <a:prstDash val="solid"/>
                  <a:miter/>
                </a:ln>
              </p:spPr>
              <p:txBody>
                <a:bodyPr rtlCol="0" anchor="ctr"/>
                <a:lstStyle/>
                <a:p>
                  <a:endParaRPr lang="en-IN"/>
                </a:p>
              </p:txBody>
            </p:sp>
            <p:sp>
              <p:nvSpPr>
                <p:cNvPr id="72" name="Freeform: Shape 71">
                  <a:extLst>
                    <a:ext uri="{FF2B5EF4-FFF2-40B4-BE49-F238E27FC236}">
                      <a16:creationId xmlns:a16="http://schemas.microsoft.com/office/drawing/2014/main" id="{0569D8A8-F92B-4616-84C0-38D67C9E76A7}"/>
                    </a:ext>
                  </a:extLst>
                </p:cNvPr>
                <p:cNvSpPr/>
                <p:nvPr/>
              </p:nvSpPr>
              <p:spPr>
                <a:xfrm>
                  <a:off x="6649751" y="5070316"/>
                  <a:ext cx="100657" cy="36421"/>
                </a:xfrm>
                <a:custGeom>
                  <a:avLst/>
                  <a:gdLst>
                    <a:gd name="connsiteX0" fmla="*/ 97719 w 100657"/>
                    <a:gd name="connsiteY0" fmla="*/ 7384 h 36421"/>
                    <a:gd name="connsiteX1" fmla="*/ 100619 w 100657"/>
                    <a:gd name="connsiteY1" fmla="*/ 29995 h 36421"/>
                    <a:gd name="connsiteX2" fmla="*/ 92817 w 100657"/>
                    <a:gd name="connsiteY2" fmla="*/ 36422 h 36421"/>
                    <a:gd name="connsiteX3" fmla="*/ 12399 w 100657"/>
                    <a:gd name="connsiteY3" fmla="*/ 35629 h 36421"/>
                    <a:gd name="connsiteX4" fmla="*/ 2939 w 100657"/>
                    <a:gd name="connsiteY4" fmla="*/ 29024 h 36421"/>
                    <a:gd name="connsiteX5" fmla="*/ 39 w 100657"/>
                    <a:gd name="connsiteY5" fmla="*/ 6427 h 36421"/>
                    <a:gd name="connsiteX6" fmla="*/ 7841 w 100657"/>
                    <a:gd name="connsiteY6" fmla="*/ 1 h 36421"/>
                    <a:gd name="connsiteX7" fmla="*/ 88259 w 100657"/>
                    <a:gd name="connsiteY7" fmla="*/ 793 h 36421"/>
                    <a:gd name="connsiteX8" fmla="*/ 97719 w 100657"/>
                    <a:gd name="connsiteY8" fmla="*/ 7384 h 3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657" h="36421">
                      <a:moveTo>
                        <a:pt x="97719" y="7384"/>
                      </a:moveTo>
                      <a:lnTo>
                        <a:pt x="100619" y="29995"/>
                      </a:lnTo>
                      <a:cubicBezTo>
                        <a:pt x="101067" y="33582"/>
                        <a:pt x="97630" y="36466"/>
                        <a:pt x="92817" y="36422"/>
                      </a:cubicBezTo>
                      <a:lnTo>
                        <a:pt x="12399" y="35629"/>
                      </a:lnTo>
                      <a:cubicBezTo>
                        <a:pt x="7631" y="35629"/>
                        <a:pt x="3432" y="32640"/>
                        <a:pt x="2939" y="29024"/>
                      </a:cubicBezTo>
                      <a:lnTo>
                        <a:pt x="39" y="6427"/>
                      </a:lnTo>
                      <a:cubicBezTo>
                        <a:pt x="-409" y="2825"/>
                        <a:pt x="3028" y="-44"/>
                        <a:pt x="7841" y="1"/>
                      </a:cubicBezTo>
                      <a:lnTo>
                        <a:pt x="88259" y="793"/>
                      </a:lnTo>
                      <a:cubicBezTo>
                        <a:pt x="93057" y="838"/>
                        <a:pt x="97256" y="3797"/>
                        <a:pt x="97719" y="7384"/>
                      </a:cubicBezTo>
                      <a:close/>
                    </a:path>
                  </a:pathLst>
                </a:custGeom>
                <a:solidFill>
                  <a:srgbClr val="3B3B4C">
                    <a:alpha val="75000"/>
                  </a:srgbClr>
                </a:solidFill>
                <a:ln w="1492" cap="flat">
                  <a:noFill/>
                  <a:prstDash val="solid"/>
                  <a:miter/>
                </a:ln>
              </p:spPr>
              <p:txBody>
                <a:bodyPr rtlCol="0" anchor="ctr"/>
                <a:lstStyle/>
                <a:p>
                  <a:endParaRPr lang="en-IN"/>
                </a:p>
              </p:txBody>
            </p:sp>
            <p:sp>
              <p:nvSpPr>
                <p:cNvPr id="73" name="Freeform: Shape 72">
                  <a:extLst>
                    <a:ext uri="{FF2B5EF4-FFF2-40B4-BE49-F238E27FC236}">
                      <a16:creationId xmlns:a16="http://schemas.microsoft.com/office/drawing/2014/main" id="{65E14D7A-1648-435E-BC36-EC2D670009A7}"/>
                    </a:ext>
                  </a:extLst>
                </p:cNvPr>
                <p:cNvSpPr/>
                <p:nvPr/>
              </p:nvSpPr>
              <p:spPr>
                <a:xfrm>
                  <a:off x="6657110" y="5155263"/>
                  <a:ext cx="173440" cy="37124"/>
                </a:xfrm>
                <a:custGeom>
                  <a:avLst/>
                  <a:gdLst>
                    <a:gd name="connsiteX0" fmla="*/ 8791 w 173440"/>
                    <a:gd name="connsiteY0" fmla="*/ 1 h 37124"/>
                    <a:gd name="connsiteX1" fmla="*/ 160227 w 173440"/>
                    <a:gd name="connsiteY1" fmla="*/ 1495 h 37124"/>
                    <a:gd name="connsiteX2" fmla="*/ 170689 w 173440"/>
                    <a:gd name="connsiteY2" fmla="*/ 8848 h 37124"/>
                    <a:gd name="connsiteX3" fmla="*/ 173394 w 173440"/>
                    <a:gd name="connsiteY3" fmla="*/ 29965 h 37124"/>
                    <a:gd name="connsiteX4" fmla="*/ 164711 w 173440"/>
                    <a:gd name="connsiteY4" fmla="*/ 37124 h 37124"/>
                    <a:gd name="connsiteX5" fmla="*/ 13274 w 173440"/>
                    <a:gd name="connsiteY5" fmla="*/ 35629 h 37124"/>
                    <a:gd name="connsiteX6" fmla="*/ 2738 w 173440"/>
                    <a:gd name="connsiteY6" fmla="*/ 28292 h 37124"/>
                    <a:gd name="connsiteX7" fmla="*/ 33 w 173440"/>
                    <a:gd name="connsiteY7" fmla="*/ 7159 h 37124"/>
                    <a:gd name="connsiteX8" fmla="*/ 8791 w 173440"/>
                    <a:gd name="connsiteY8" fmla="*/ 1 h 3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440" h="37124">
                      <a:moveTo>
                        <a:pt x="8791" y="1"/>
                      </a:moveTo>
                      <a:lnTo>
                        <a:pt x="160227" y="1495"/>
                      </a:lnTo>
                      <a:cubicBezTo>
                        <a:pt x="165533" y="1495"/>
                        <a:pt x="170256" y="4843"/>
                        <a:pt x="170689" y="8848"/>
                      </a:cubicBezTo>
                      <a:lnTo>
                        <a:pt x="173394" y="29965"/>
                      </a:lnTo>
                      <a:cubicBezTo>
                        <a:pt x="173917" y="33971"/>
                        <a:pt x="170016" y="37169"/>
                        <a:pt x="164711" y="37124"/>
                      </a:cubicBezTo>
                      <a:lnTo>
                        <a:pt x="13274" y="35629"/>
                      </a:lnTo>
                      <a:cubicBezTo>
                        <a:pt x="7969" y="35629"/>
                        <a:pt x="3246" y="32297"/>
                        <a:pt x="2738" y="28292"/>
                      </a:cubicBezTo>
                      <a:lnTo>
                        <a:pt x="33" y="7159"/>
                      </a:lnTo>
                      <a:cubicBezTo>
                        <a:pt x="-400" y="3154"/>
                        <a:pt x="3500" y="-44"/>
                        <a:pt x="8791" y="1"/>
                      </a:cubicBezTo>
                      <a:close/>
                    </a:path>
                  </a:pathLst>
                </a:custGeom>
                <a:solidFill>
                  <a:srgbClr val="3B3B4C">
                    <a:alpha val="75000"/>
                  </a:srgbClr>
                </a:solidFill>
                <a:ln w="1492" cap="flat">
                  <a:noFill/>
                  <a:prstDash val="solid"/>
                  <a:miter/>
                </a:ln>
              </p:spPr>
              <p:txBody>
                <a:bodyPr rtlCol="0" anchor="ctr"/>
                <a:lstStyle/>
                <a:p>
                  <a:endParaRPr lang="en-IN"/>
                </a:p>
              </p:txBody>
            </p:sp>
            <p:sp>
              <p:nvSpPr>
                <p:cNvPr id="74" name="Freeform: Shape 73">
                  <a:extLst>
                    <a:ext uri="{FF2B5EF4-FFF2-40B4-BE49-F238E27FC236}">
                      <a16:creationId xmlns:a16="http://schemas.microsoft.com/office/drawing/2014/main" id="{F353145C-CE45-4512-8353-72D2CC72DE7E}"/>
                    </a:ext>
                  </a:extLst>
                </p:cNvPr>
                <p:cNvSpPr/>
                <p:nvPr/>
              </p:nvSpPr>
              <p:spPr>
                <a:xfrm>
                  <a:off x="6527559" y="5153992"/>
                  <a:ext cx="100692" cy="36407"/>
                </a:xfrm>
                <a:custGeom>
                  <a:avLst/>
                  <a:gdLst>
                    <a:gd name="connsiteX0" fmla="*/ 97767 w 100692"/>
                    <a:gd name="connsiteY0" fmla="*/ 7384 h 36407"/>
                    <a:gd name="connsiteX1" fmla="*/ 100651 w 100692"/>
                    <a:gd name="connsiteY1" fmla="*/ 29981 h 36407"/>
                    <a:gd name="connsiteX2" fmla="*/ 92850 w 100692"/>
                    <a:gd name="connsiteY2" fmla="*/ 36407 h 36407"/>
                    <a:gd name="connsiteX3" fmla="*/ 12446 w 100692"/>
                    <a:gd name="connsiteY3" fmla="*/ 35615 h 36407"/>
                    <a:gd name="connsiteX4" fmla="*/ 2971 w 100692"/>
                    <a:gd name="connsiteY4" fmla="*/ 29024 h 36407"/>
                    <a:gd name="connsiteX5" fmla="*/ 42 w 100692"/>
                    <a:gd name="connsiteY5" fmla="*/ 6427 h 36407"/>
                    <a:gd name="connsiteX6" fmla="*/ 7843 w 100692"/>
                    <a:gd name="connsiteY6" fmla="*/ 1 h 36407"/>
                    <a:gd name="connsiteX7" fmla="*/ 88247 w 100692"/>
                    <a:gd name="connsiteY7" fmla="*/ 793 h 36407"/>
                    <a:gd name="connsiteX8" fmla="*/ 97767 w 100692"/>
                    <a:gd name="connsiteY8" fmla="*/ 7384 h 3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692" h="36407">
                      <a:moveTo>
                        <a:pt x="97767" y="7384"/>
                      </a:moveTo>
                      <a:lnTo>
                        <a:pt x="100651" y="29981"/>
                      </a:lnTo>
                      <a:cubicBezTo>
                        <a:pt x="101114" y="33582"/>
                        <a:pt x="97662" y="36452"/>
                        <a:pt x="92850" y="36407"/>
                      </a:cubicBezTo>
                      <a:lnTo>
                        <a:pt x="12446" y="35615"/>
                      </a:lnTo>
                      <a:cubicBezTo>
                        <a:pt x="7679" y="35615"/>
                        <a:pt x="3479" y="32626"/>
                        <a:pt x="2971" y="29024"/>
                      </a:cubicBezTo>
                      <a:lnTo>
                        <a:pt x="42" y="6427"/>
                      </a:lnTo>
                      <a:cubicBezTo>
                        <a:pt x="-421" y="2826"/>
                        <a:pt x="3031" y="-59"/>
                        <a:pt x="7843" y="1"/>
                      </a:cubicBezTo>
                      <a:lnTo>
                        <a:pt x="88247" y="793"/>
                      </a:lnTo>
                      <a:cubicBezTo>
                        <a:pt x="93059" y="838"/>
                        <a:pt x="97303" y="3782"/>
                        <a:pt x="97767" y="7384"/>
                      </a:cubicBezTo>
                      <a:close/>
                    </a:path>
                  </a:pathLst>
                </a:custGeom>
                <a:solidFill>
                  <a:srgbClr val="3B3B4C">
                    <a:alpha val="75000"/>
                  </a:srgbClr>
                </a:solidFill>
                <a:ln w="1492" cap="flat">
                  <a:noFill/>
                  <a:prstDash val="solid"/>
                  <a:miter/>
                </a:ln>
              </p:spPr>
              <p:txBody>
                <a:bodyPr rtlCol="0" anchor="ctr"/>
                <a:lstStyle/>
                <a:p>
                  <a:endParaRPr lang="en-IN"/>
                </a:p>
              </p:txBody>
            </p:sp>
            <p:sp>
              <p:nvSpPr>
                <p:cNvPr id="75" name="Freeform: Shape 74">
                  <a:extLst>
                    <a:ext uri="{FF2B5EF4-FFF2-40B4-BE49-F238E27FC236}">
                      <a16:creationId xmlns:a16="http://schemas.microsoft.com/office/drawing/2014/main" id="{913B1489-08D8-4B5B-9153-7B2263CADC66}"/>
                    </a:ext>
                  </a:extLst>
                </p:cNvPr>
                <p:cNvSpPr/>
                <p:nvPr/>
              </p:nvSpPr>
              <p:spPr>
                <a:xfrm>
                  <a:off x="6528055" y="5235039"/>
                  <a:ext cx="145207" cy="36869"/>
                </a:xfrm>
                <a:custGeom>
                  <a:avLst/>
                  <a:gdLst>
                    <a:gd name="connsiteX0" fmla="*/ 7123 w 145207"/>
                    <a:gd name="connsiteY0" fmla="*/ 1 h 36869"/>
                    <a:gd name="connsiteX1" fmla="*/ 133482 w 145207"/>
                    <a:gd name="connsiteY1" fmla="*/ 1241 h 36869"/>
                    <a:gd name="connsiteX2" fmla="*/ 142449 w 145207"/>
                    <a:gd name="connsiteY2" fmla="*/ 8564 h 36869"/>
                    <a:gd name="connsiteX3" fmla="*/ 145154 w 145207"/>
                    <a:gd name="connsiteY3" fmla="*/ 29696 h 36869"/>
                    <a:gd name="connsiteX4" fmla="*/ 138070 w 145207"/>
                    <a:gd name="connsiteY4" fmla="*/ 36870 h 36869"/>
                    <a:gd name="connsiteX5" fmla="*/ 11711 w 145207"/>
                    <a:gd name="connsiteY5" fmla="*/ 35614 h 36869"/>
                    <a:gd name="connsiteX6" fmla="*/ 2744 w 145207"/>
                    <a:gd name="connsiteY6" fmla="*/ 28292 h 36869"/>
                    <a:gd name="connsiteX7" fmla="*/ 54 w 145207"/>
                    <a:gd name="connsiteY7" fmla="*/ 7159 h 36869"/>
                    <a:gd name="connsiteX8" fmla="*/ 7123 w 145207"/>
                    <a:gd name="connsiteY8" fmla="*/ 1 h 3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07" h="36869">
                      <a:moveTo>
                        <a:pt x="7123" y="1"/>
                      </a:moveTo>
                      <a:lnTo>
                        <a:pt x="133482" y="1241"/>
                      </a:lnTo>
                      <a:cubicBezTo>
                        <a:pt x="137844" y="1196"/>
                        <a:pt x="141613" y="4275"/>
                        <a:pt x="142449" y="8564"/>
                      </a:cubicBezTo>
                      <a:lnTo>
                        <a:pt x="145154" y="29696"/>
                      </a:lnTo>
                      <a:cubicBezTo>
                        <a:pt x="145662" y="33702"/>
                        <a:pt x="142494" y="36900"/>
                        <a:pt x="138070" y="36870"/>
                      </a:cubicBezTo>
                      <a:lnTo>
                        <a:pt x="11711" y="35614"/>
                      </a:lnTo>
                      <a:cubicBezTo>
                        <a:pt x="7353" y="35644"/>
                        <a:pt x="3590" y="32566"/>
                        <a:pt x="2744" y="28292"/>
                      </a:cubicBezTo>
                      <a:lnTo>
                        <a:pt x="54" y="7159"/>
                      </a:lnTo>
                      <a:cubicBezTo>
                        <a:pt x="-454" y="3169"/>
                        <a:pt x="2699" y="-44"/>
                        <a:pt x="7123" y="1"/>
                      </a:cubicBezTo>
                      <a:close/>
                    </a:path>
                  </a:pathLst>
                </a:custGeom>
                <a:solidFill>
                  <a:srgbClr val="3B3B4C">
                    <a:alpha val="75000"/>
                  </a:srgbClr>
                </a:solidFill>
                <a:ln w="1492" cap="flat">
                  <a:noFill/>
                  <a:prstDash val="solid"/>
                  <a:miter/>
                </a:ln>
              </p:spPr>
              <p:txBody>
                <a:bodyPr rtlCol="0" anchor="ctr"/>
                <a:lstStyle/>
                <a:p>
                  <a:endParaRPr lang="en-IN"/>
                </a:p>
              </p:txBody>
            </p:sp>
            <p:sp>
              <p:nvSpPr>
                <p:cNvPr id="76" name="Freeform: Shape 75">
                  <a:extLst>
                    <a:ext uri="{FF2B5EF4-FFF2-40B4-BE49-F238E27FC236}">
                      <a16:creationId xmlns:a16="http://schemas.microsoft.com/office/drawing/2014/main" id="{D30130AA-FEAC-4E94-BC71-359647D0952B}"/>
                    </a:ext>
                  </a:extLst>
                </p:cNvPr>
                <p:cNvSpPr/>
                <p:nvPr/>
              </p:nvSpPr>
              <p:spPr>
                <a:xfrm>
                  <a:off x="6725250" y="5236967"/>
                  <a:ext cx="134206" cy="36780"/>
                </a:xfrm>
                <a:custGeom>
                  <a:avLst/>
                  <a:gdLst>
                    <a:gd name="connsiteX0" fmla="*/ 6393 w 134206"/>
                    <a:gd name="connsiteY0" fmla="*/ 1 h 36780"/>
                    <a:gd name="connsiteX1" fmla="*/ 123232 w 134206"/>
                    <a:gd name="connsiteY1" fmla="*/ 1152 h 36780"/>
                    <a:gd name="connsiteX2" fmla="*/ 131273 w 134206"/>
                    <a:gd name="connsiteY2" fmla="*/ 7727 h 36780"/>
                    <a:gd name="connsiteX3" fmla="*/ 134157 w 134206"/>
                    <a:gd name="connsiteY3" fmla="*/ 30339 h 36780"/>
                    <a:gd name="connsiteX4" fmla="*/ 127791 w 134206"/>
                    <a:gd name="connsiteY4" fmla="*/ 36780 h 36780"/>
                    <a:gd name="connsiteX5" fmla="*/ 10951 w 134206"/>
                    <a:gd name="connsiteY5" fmla="*/ 35629 h 36780"/>
                    <a:gd name="connsiteX6" fmla="*/ 2926 w 134206"/>
                    <a:gd name="connsiteY6" fmla="*/ 29054 h 36780"/>
                    <a:gd name="connsiteX7" fmla="*/ 42 w 134206"/>
                    <a:gd name="connsiteY7" fmla="*/ 6442 h 36780"/>
                    <a:gd name="connsiteX8" fmla="*/ 6393 w 134206"/>
                    <a:gd name="connsiteY8" fmla="*/ 1 h 3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206" h="36780">
                      <a:moveTo>
                        <a:pt x="6393" y="1"/>
                      </a:moveTo>
                      <a:lnTo>
                        <a:pt x="123232" y="1152"/>
                      </a:lnTo>
                      <a:cubicBezTo>
                        <a:pt x="127142" y="1137"/>
                        <a:pt x="130514" y="3886"/>
                        <a:pt x="131273" y="7727"/>
                      </a:cubicBezTo>
                      <a:lnTo>
                        <a:pt x="134157" y="30339"/>
                      </a:lnTo>
                      <a:cubicBezTo>
                        <a:pt x="134620" y="33941"/>
                        <a:pt x="131766" y="36810"/>
                        <a:pt x="127791" y="36780"/>
                      </a:cubicBezTo>
                      <a:lnTo>
                        <a:pt x="10951" y="35629"/>
                      </a:lnTo>
                      <a:cubicBezTo>
                        <a:pt x="7046" y="35644"/>
                        <a:pt x="3679" y="32880"/>
                        <a:pt x="2926" y="29054"/>
                      </a:cubicBezTo>
                      <a:lnTo>
                        <a:pt x="42" y="6442"/>
                      </a:lnTo>
                      <a:cubicBezTo>
                        <a:pt x="-377" y="2840"/>
                        <a:pt x="2418" y="-44"/>
                        <a:pt x="6393" y="1"/>
                      </a:cubicBezTo>
                      <a:close/>
                    </a:path>
                  </a:pathLst>
                </a:custGeom>
                <a:solidFill>
                  <a:srgbClr val="3B3B4C">
                    <a:alpha val="75000"/>
                  </a:srgbClr>
                </a:solidFill>
                <a:ln w="1492" cap="flat">
                  <a:noFill/>
                  <a:prstDash val="solid"/>
                  <a:miter/>
                </a:ln>
              </p:spPr>
              <p:txBody>
                <a:bodyPr rtlCol="0" anchor="ctr"/>
                <a:lstStyle/>
                <a:p>
                  <a:endParaRPr lang="en-IN"/>
                </a:p>
              </p:txBody>
            </p:sp>
            <p:sp>
              <p:nvSpPr>
                <p:cNvPr id="77" name="Freeform: Shape 76">
                  <a:extLst>
                    <a:ext uri="{FF2B5EF4-FFF2-40B4-BE49-F238E27FC236}">
                      <a16:creationId xmlns:a16="http://schemas.microsoft.com/office/drawing/2014/main" id="{CA95D8CC-2431-465D-AB56-B2DC14461239}"/>
                    </a:ext>
                  </a:extLst>
                </p:cNvPr>
                <p:cNvSpPr/>
                <p:nvPr/>
              </p:nvSpPr>
              <p:spPr>
                <a:xfrm>
                  <a:off x="6883512" y="5239702"/>
                  <a:ext cx="84489" cy="36287"/>
                </a:xfrm>
                <a:custGeom>
                  <a:avLst/>
                  <a:gdLst>
                    <a:gd name="connsiteX0" fmla="*/ 81541 w 84489"/>
                    <a:gd name="connsiteY0" fmla="*/ 7234 h 36287"/>
                    <a:gd name="connsiteX1" fmla="*/ 84441 w 84489"/>
                    <a:gd name="connsiteY1" fmla="*/ 29846 h 36287"/>
                    <a:gd name="connsiteX2" fmla="*/ 78074 w 84489"/>
                    <a:gd name="connsiteY2" fmla="*/ 36287 h 36287"/>
                    <a:gd name="connsiteX3" fmla="*/ 10986 w 84489"/>
                    <a:gd name="connsiteY3" fmla="*/ 35614 h 36287"/>
                    <a:gd name="connsiteX4" fmla="*/ 2946 w 84489"/>
                    <a:gd name="connsiteY4" fmla="*/ 29039 h 36287"/>
                    <a:gd name="connsiteX5" fmla="*/ 47 w 84489"/>
                    <a:gd name="connsiteY5" fmla="*/ 6442 h 36287"/>
                    <a:gd name="connsiteX6" fmla="*/ 6428 w 84489"/>
                    <a:gd name="connsiteY6" fmla="*/ 1 h 36287"/>
                    <a:gd name="connsiteX7" fmla="*/ 73516 w 84489"/>
                    <a:gd name="connsiteY7" fmla="*/ 659 h 36287"/>
                    <a:gd name="connsiteX8" fmla="*/ 81541 w 84489"/>
                    <a:gd name="connsiteY8" fmla="*/ 7234 h 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89" h="36287">
                      <a:moveTo>
                        <a:pt x="81541" y="7234"/>
                      </a:moveTo>
                      <a:lnTo>
                        <a:pt x="84441" y="29846"/>
                      </a:lnTo>
                      <a:cubicBezTo>
                        <a:pt x="84904" y="33433"/>
                        <a:pt x="82049" y="36317"/>
                        <a:pt x="78074" y="36287"/>
                      </a:cubicBezTo>
                      <a:lnTo>
                        <a:pt x="10986" y="35614"/>
                      </a:lnTo>
                      <a:cubicBezTo>
                        <a:pt x="7072" y="35644"/>
                        <a:pt x="3695" y="32880"/>
                        <a:pt x="2946" y="29039"/>
                      </a:cubicBezTo>
                      <a:lnTo>
                        <a:pt x="47" y="6442"/>
                      </a:lnTo>
                      <a:cubicBezTo>
                        <a:pt x="-402" y="2840"/>
                        <a:pt x="2438" y="-44"/>
                        <a:pt x="6428" y="1"/>
                      </a:cubicBezTo>
                      <a:lnTo>
                        <a:pt x="73516" y="659"/>
                      </a:lnTo>
                      <a:cubicBezTo>
                        <a:pt x="77421" y="644"/>
                        <a:pt x="80790" y="3408"/>
                        <a:pt x="81541" y="7234"/>
                      </a:cubicBezTo>
                      <a:close/>
                    </a:path>
                  </a:pathLst>
                </a:custGeom>
                <a:solidFill>
                  <a:srgbClr val="3B3B4C">
                    <a:alpha val="75000"/>
                  </a:srgbClr>
                </a:solidFill>
                <a:ln w="1492" cap="flat">
                  <a:noFill/>
                  <a:prstDash val="solid"/>
                  <a:miter/>
                </a:ln>
              </p:spPr>
              <p:txBody>
                <a:bodyPr rtlCol="0" anchor="ctr"/>
                <a:lstStyle/>
                <a:p>
                  <a:endParaRPr lang="en-IN"/>
                </a:p>
              </p:txBody>
            </p:sp>
            <p:sp>
              <p:nvSpPr>
                <p:cNvPr id="78" name="Freeform: Shape 77">
                  <a:extLst>
                    <a:ext uri="{FF2B5EF4-FFF2-40B4-BE49-F238E27FC236}">
                      <a16:creationId xmlns:a16="http://schemas.microsoft.com/office/drawing/2014/main" id="{A0359C77-83DD-4A30-BF09-846DE695CBC5}"/>
                    </a:ext>
                  </a:extLst>
                </p:cNvPr>
                <p:cNvSpPr/>
                <p:nvPr/>
              </p:nvSpPr>
              <p:spPr>
                <a:xfrm>
                  <a:off x="6993832" y="5076295"/>
                  <a:ext cx="134226" cy="36780"/>
                </a:xfrm>
                <a:custGeom>
                  <a:avLst/>
                  <a:gdLst>
                    <a:gd name="connsiteX0" fmla="*/ 6416 w 134226"/>
                    <a:gd name="connsiteY0" fmla="*/ 1 h 36780"/>
                    <a:gd name="connsiteX1" fmla="*/ 123255 w 134226"/>
                    <a:gd name="connsiteY1" fmla="*/ 1151 h 36780"/>
                    <a:gd name="connsiteX2" fmla="*/ 131281 w 134226"/>
                    <a:gd name="connsiteY2" fmla="*/ 7727 h 36780"/>
                    <a:gd name="connsiteX3" fmla="*/ 134180 w 134226"/>
                    <a:gd name="connsiteY3" fmla="*/ 30354 h 36780"/>
                    <a:gd name="connsiteX4" fmla="*/ 127813 w 134226"/>
                    <a:gd name="connsiteY4" fmla="*/ 36780 h 36780"/>
                    <a:gd name="connsiteX5" fmla="*/ 10974 w 134226"/>
                    <a:gd name="connsiteY5" fmla="*/ 35629 h 36780"/>
                    <a:gd name="connsiteX6" fmla="*/ 2934 w 134226"/>
                    <a:gd name="connsiteY6" fmla="*/ 29053 h 36780"/>
                    <a:gd name="connsiteX7" fmla="*/ 49 w 134226"/>
                    <a:gd name="connsiteY7" fmla="*/ 6442 h 36780"/>
                    <a:gd name="connsiteX8" fmla="*/ 6416 w 134226"/>
                    <a:gd name="connsiteY8" fmla="*/ 1 h 3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226" h="36780">
                      <a:moveTo>
                        <a:pt x="6416" y="1"/>
                      </a:moveTo>
                      <a:lnTo>
                        <a:pt x="123255" y="1151"/>
                      </a:lnTo>
                      <a:cubicBezTo>
                        <a:pt x="127156" y="1136"/>
                        <a:pt x="130533" y="3901"/>
                        <a:pt x="131281" y="7727"/>
                      </a:cubicBezTo>
                      <a:lnTo>
                        <a:pt x="134180" y="30354"/>
                      </a:lnTo>
                      <a:cubicBezTo>
                        <a:pt x="134628" y="33940"/>
                        <a:pt x="131789" y="36825"/>
                        <a:pt x="127813" y="36780"/>
                      </a:cubicBezTo>
                      <a:lnTo>
                        <a:pt x="10974" y="35629"/>
                      </a:lnTo>
                      <a:cubicBezTo>
                        <a:pt x="7065" y="35644"/>
                        <a:pt x="3693" y="32894"/>
                        <a:pt x="2934" y="29053"/>
                      </a:cubicBezTo>
                      <a:lnTo>
                        <a:pt x="49" y="6442"/>
                      </a:lnTo>
                      <a:cubicBezTo>
                        <a:pt x="-414" y="2855"/>
                        <a:pt x="2441" y="-29"/>
                        <a:pt x="6416" y="1"/>
                      </a:cubicBezTo>
                      <a:close/>
                    </a:path>
                  </a:pathLst>
                </a:custGeom>
                <a:solidFill>
                  <a:srgbClr val="3B3B4C">
                    <a:alpha val="75000"/>
                  </a:srgbClr>
                </a:solidFill>
                <a:ln w="1492" cap="flat">
                  <a:noFill/>
                  <a:prstDash val="solid"/>
                  <a:miter/>
                </a:ln>
              </p:spPr>
              <p:txBody>
                <a:bodyPr rtlCol="0" anchor="ctr"/>
                <a:lstStyle/>
                <a:p>
                  <a:endParaRPr lang="en-IN"/>
                </a:p>
              </p:txBody>
            </p:sp>
            <p:sp>
              <p:nvSpPr>
                <p:cNvPr id="79" name="Freeform: Shape 78">
                  <a:extLst>
                    <a:ext uri="{FF2B5EF4-FFF2-40B4-BE49-F238E27FC236}">
                      <a16:creationId xmlns:a16="http://schemas.microsoft.com/office/drawing/2014/main" id="{EF7F08FE-855D-4106-9DD3-6ECA1B54E241}"/>
                    </a:ext>
                  </a:extLst>
                </p:cNvPr>
                <p:cNvSpPr/>
                <p:nvPr/>
              </p:nvSpPr>
              <p:spPr>
                <a:xfrm>
                  <a:off x="7139381" y="5077729"/>
                  <a:ext cx="84477" cy="36287"/>
                </a:xfrm>
                <a:custGeom>
                  <a:avLst/>
                  <a:gdLst>
                    <a:gd name="connsiteX0" fmla="*/ 81544 w 84477"/>
                    <a:gd name="connsiteY0" fmla="*/ 7249 h 36287"/>
                    <a:gd name="connsiteX1" fmla="*/ 84428 w 84477"/>
                    <a:gd name="connsiteY1" fmla="*/ 29845 h 36287"/>
                    <a:gd name="connsiteX2" fmla="*/ 78062 w 84477"/>
                    <a:gd name="connsiteY2" fmla="*/ 36287 h 36287"/>
                    <a:gd name="connsiteX3" fmla="*/ 10974 w 84477"/>
                    <a:gd name="connsiteY3" fmla="*/ 35629 h 36287"/>
                    <a:gd name="connsiteX4" fmla="*/ 2934 w 84477"/>
                    <a:gd name="connsiteY4" fmla="*/ 29039 h 36287"/>
                    <a:gd name="connsiteX5" fmla="*/ 49 w 84477"/>
                    <a:gd name="connsiteY5" fmla="*/ 6442 h 36287"/>
                    <a:gd name="connsiteX6" fmla="*/ 6416 w 84477"/>
                    <a:gd name="connsiteY6" fmla="*/ 1 h 36287"/>
                    <a:gd name="connsiteX7" fmla="*/ 73504 w 84477"/>
                    <a:gd name="connsiteY7" fmla="*/ 658 h 36287"/>
                    <a:gd name="connsiteX8" fmla="*/ 81544 w 84477"/>
                    <a:gd name="connsiteY8" fmla="*/ 7249 h 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77" h="36287">
                      <a:moveTo>
                        <a:pt x="81544" y="7249"/>
                      </a:moveTo>
                      <a:lnTo>
                        <a:pt x="84428" y="29845"/>
                      </a:lnTo>
                      <a:cubicBezTo>
                        <a:pt x="84892" y="33447"/>
                        <a:pt x="82037" y="36332"/>
                        <a:pt x="78062" y="36287"/>
                      </a:cubicBezTo>
                      <a:lnTo>
                        <a:pt x="10974" y="35629"/>
                      </a:lnTo>
                      <a:cubicBezTo>
                        <a:pt x="7059" y="35644"/>
                        <a:pt x="3681" y="32879"/>
                        <a:pt x="2934" y="29039"/>
                      </a:cubicBezTo>
                      <a:lnTo>
                        <a:pt x="49" y="6442"/>
                      </a:lnTo>
                      <a:cubicBezTo>
                        <a:pt x="-414" y="2855"/>
                        <a:pt x="2441" y="-29"/>
                        <a:pt x="6416" y="1"/>
                      </a:cubicBezTo>
                      <a:lnTo>
                        <a:pt x="73504" y="658"/>
                      </a:lnTo>
                      <a:cubicBezTo>
                        <a:pt x="77419" y="643"/>
                        <a:pt x="80797" y="3408"/>
                        <a:pt x="81544" y="7249"/>
                      </a:cubicBezTo>
                      <a:close/>
                    </a:path>
                  </a:pathLst>
                </a:custGeom>
                <a:solidFill>
                  <a:srgbClr val="3B3B4C">
                    <a:alpha val="75000"/>
                  </a:srgbClr>
                </a:solidFill>
                <a:ln w="1492" cap="flat">
                  <a:noFill/>
                  <a:prstDash val="solid"/>
                  <a:miter/>
                </a:ln>
              </p:spPr>
              <p:txBody>
                <a:bodyPr rtlCol="0" anchor="ctr"/>
                <a:lstStyle/>
                <a:p>
                  <a:endParaRPr lang="en-IN"/>
                </a:p>
              </p:txBody>
            </p:sp>
            <p:sp>
              <p:nvSpPr>
                <p:cNvPr id="80" name="Freeform: Shape 79">
                  <a:extLst>
                    <a:ext uri="{FF2B5EF4-FFF2-40B4-BE49-F238E27FC236}">
                      <a16:creationId xmlns:a16="http://schemas.microsoft.com/office/drawing/2014/main" id="{CDD55FD9-23B3-4D49-A377-1F07EFE58A0E}"/>
                    </a:ext>
                  </a:extLst>
                </p:cNvPr>
                <p:cNvSpPr/>
                <p:nvPr/>
              </p:nvSpPr>
              <p:spPr>
                <a:xfrm>
                  <a:off x="6868494" y="5158536"/>
                  <a:ext cx="89773" cy="36391"/>
                </a:xfrm>
                <a:custGeom>
                  <a:avLst/>
                  <a:gdLst>
                    <a:gd name="connsiteX0" fmla="*/ 4006 w 89773"/>
                    <a:gd name="connsiteY0" fmla="*/ 1 h 36391"/>
                    <a:gd name="connsiteX1" fmla="*/ 81226 w 89773"/>
                    <a:gd name="connsiteY1" fmla="*/ 763 h 36391"/>
                    <a:gd name="connsiteX2" fmla="*/ 86815 w 89773"/>
                    <a:gd name="connsiteY2" fmla="*/ 7308 h 36391"/>
                    <a:gd name="connsiteX3" fmla="*/ 89700 w 89773"/>
                    <a:gd name="connsiteY3" fmla="*/ 29935 h 36391"/>
                    <a:gd name="connsiteX4" fmla="*/ 85784 w 89773"/>
                    <a:gd name="connsiteY4" fmla="*/ 36391 h 36391"/>
                    <a:gd name="connsiteX5" fmla="*/ 8564 w 89773"/>
                    <a:gd name="connsiteY5" fmla="*/ 35629 h 36391"/>
                    <a:gd name="connsiteX6" fmla="*/ 2974 w 89773"/>
                    <a:gd name="connsiteY6" fmla="*/ 29083 h 36391"/>
                    <a:gd name="connsiteX7" fmla="*/ 75 w 89773"/>
                    <a:gd name="connsiteY7" fmla="*/ 6457 h 36391"/>
                    <a:gd name="connsiteX8" fmla="*/ 4006 w 89773"/>
                    <a:gd name="connsiteY8" fmla="*/ 1 h 3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773" h="36391">
                      <a:moveTo>
                        <a:pt x="4006" y="1"/>
                      </a:moveTo>
                      <a:lnTo>
                        <a:pt x="81226" y="763"/>
                      </a:lnTo>
                      <a:cubicBezTo>
                        <a:pt x="83841" y="763"/>
                        <a:pt x="86352" y="3752"/>
                        <a:pt x="86815" y="7308"/>
                      </a:cubicBezTo>
                      <a:lnTo>
                        <a:pt x="89700" y="29935"/>
                      </a:lnTo>
                      <a:cubicBezTo>
                        <a:pt x="90163" y="33522"/>
                        <a:pt x="88399" y="36406"/>
                        <a:pt x="85784" y="36391"/>
                      </a:cubicBezTo>
                      <a:lnTo>
                        <a:pt x="8564" y="35629"/>
                      </a:lnTo>
                      <a:cubicBezTo>
                        <a:pt x="5933" y="35629"/>
                        <a:pt x="3423" y="32640"/>
                        <a:pt x="2974" y="29083"/>
                      </a:cubicBezTo>
                      <a:lnTo>
                        <a:pt x="75" y="6457"/>
                      </a:lnTo>
                      <a:cubicBezTo>
                        <a:pt x="-388" y="2870"/>
                        <a:pt x="1345" y="-29"/>
                        <a:pt x="4006" y="1"/>
                      </a:cubicBezTo>
                      <a:close/>
                    </a:path>
                  </a:pathLst>
                </a:custGeom>
                <a:solidFill>
                  <a:srgbClr val="3B3B4C">
                    <a:alpha val="75000"/>
                  </a:srgbClr>
                </a:solidFill>
                <a:ln w="1492" cap="flat">
                  <a:noFill/>
                  <a:prstDash val="solid"/>
                  <a:miter/>
                </a:ln>
              </p:spPr>
              <p:txBody>
                <a:bodyPr rtlCol="0" anchor="ctr"/>
                <a:lstStyle/>
                <a:p>
                  <a:endParaRPr lang="en-IN"/>
                </a:p>
              </p:txBody>
            </p:sp>
            <p:sp>
              <p:nvSpPr>
                <p:cNvPr id="81" name="Freeform: Shape 80">
                  <a:extLst>
                    <a:ext uri="{FF2B5EF4-FFF2-40B4-BE49-F238E27FC236}">
                      <a16:creationId xmlns:a16="http://schemas.microsoft.com/office/drawing/2014/main" id="{2D1B8085-65D0-48FC-AFA7-E5A8184F57CC}"/>
                    </a:ext>
                  </a:extLst>
                </p:cNvPr>
                <p:cNvSpPr/>
                <p:nvPr/>
              </p:nvSpPr>
              <p:spPr>
                <a:xfrm>
                  <a:off x="6973316" y="5159672"/>
                  <a:ext cx="84489" cy="36212"/>
                </a:xfrm>
                <a:custGeom>
                  <a:avLst/>
                  <a:gdLst>
                    <a:gd name="connsiteX0" fmla="*/ 81556 w 84489"/>
                    <a:gd name="connsiteY0" fmla="*/ 7160 h 36212"/>
                    <a:gd name="connsiteX1" fmla="*/ 84440 w 84489"/>
                    <a:gd name="connsiteY1" fmla="*/ 29771 h 36212"/>
                    <a:gd name="connsiteX2" fmla="*/ 78074 w 84489"/>
                    <a:gd name="connsiteY2" fmla="*/ 36212 h 36212"/>
                    <a:gd name="connsiteX3" fmla="*/ 10986 w 84489"/>
                    <a:gd name="connsiteY3" fmla="*/ 35555 h 36212"/>
                    <a:gd name="connsiteX4" fmla="*/ 2946 w 84489"/>
                    <a:gd name="connsiteY4" fmla="*/ 28964 h 36212"/>
                    <a:gd name="connsiteX5" fmla="*/ 47 w 84489"/>
                    <a:gd name="connsiteY5" fmla="*/ 6442 h 36212"/>
                    <a:gd name="connsiteX6" fmla="*/ 6428 w 84489"/>
                    <a:gd name="connsiteY6" fmla="*/ 1 h 36212"/>
                    <a:gd name="connsiteX7" fmla="*/ 73516 w 84489"/>
                    <a:gd name="connsiteY7" fmla="*/ 659 h 36212"/>
                    <a:gd name="connsiteX8" fmla="*/ 81556 w 84489"/>
                    <a:gd name="connsiteY8" fmla="*/ 7160 h 3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89" h="36212">
                      <a:moveTo>
                        <a:pt x="81556" y="7160"/>
                      </a:moveTo>
                      <a:lnTo>
                        <a:pt x="84440" y="29771"/>
                      </a:lnTo>
                      <a:cubicBezTo>
                        <a:pt x="84904" y="33358"/>
                        <a:pt x="82049" y="36242"/>
                        <a:pt x="78074" y="36212"/>
                      </a:cubicBezTo>
                      <a:lnTo>
                        <a:pt x="10986" y="35555"/>
                      </a:lnTo>
                      <a:cubicBezTo>
                        <a:pt x="7072" y="35570"/>
                        <a:pt x="3699" y="32805"/>
                        <a:pt x="2946" y="28964"/>
                      </a:cubicBezTo>
                      <a:lnTo>
                        <a:pt x="47" y="6442"/>
                      </a:lnTo>
                      <a:cubicBezTo>
                        <a:pt x="-402" y="2840"/>
                        <a:pt x="2453" y="-44"/>
                        <a:pt x="6428" y="1"/>
                      </a:cubicBezTo>
                      <a:lnTo>
                        <a:pt x="73516" y="659"/>
                      </a:lnTo>
                      <a:cubicBezTo>
                        <a:pt x="77401" y="629"/>
                        <a:pt x="80765" y="3349"/>
                        <a:pt x="81556" y="7160"/>
                      </a:cubicBezTo>
                      <a:close/>
                    </a:path>
                  </a:pathLst>
                </a:custGeom>
                <a:solidFill>
                  <a:srgbClr val="3B3B4C">
                    <a:alpha val="75000"/>
                  </a:srgbClr>
                </a:solidFill>
                <a:ln w="1492" cap="flat">
                  <a:noFill/>
                  <a:prstDash val="solid"/>
                  <a:miter/>
                </a:ln>
              </p:spPr>
              <p:txBody>
                <a:bodyPr rtlCol="0" anchor="ctr"/>
                <a:lstStyle/>
                <a:p>
                  <a:endParaRPr lang="en-IN"/>
                </a:p>
              </p:txBody>
            </p:sp>
            <p:sp>
              <p:nvSpPr>
                <p:cNvPr id="82" name="Freeform: Shape 81">
                  <a:extLst>
                    <a:ext uri="{FF2B5EF4-FFF2-40B4-BE49-F238E27FC236}">
                      <a16:creationId xmlns:a16="http://schemas.microsoft.com/office/drawing/2014/main" id="{138540E2-8130-453C-A49C-A2173985344F}"/>
                    </a:ext>
                  </a:extLst>
                </p:cNvPr>
                <p:cNvSpPr/>
                <p:nvPr/>
              </p:nvSpPr>
              <p:spPr>
                <a:xfrm>
                  <a:off x="6991840" y="5239597"/>
                  <a:ext cx="145222" cy="36869"/>
                </a:xfrm>
                <a:custGeom>
                  <a:avLst/>
                  <a:gdLst>
                    <a:gd name="connsiteX0" fmla="*/ 7152 w 145222"/>
                    <a:gd name="connsiteY0" fmla="*/ 1 h 36869"/>
                    <a:gd name="connsiteX1" fmla="*/ 133497 w 145222"/>
                    <a:gd name="connsiteY1" fmla="*/ 1241 h 36869"/>
                    <a:gd name="connsiteX2" fmla="*/ 142464 w 145222"/>
                    <a:gd name="connsiteY2" fmla="*/ 8579 h 36869"/>
                    <a:gd name="connsiteX3" fmla="*/ 145169 w 145222"/>
                    <a:gd name="connsiteY3" fmla="*/ 29696 h 36869"/>
                    <a:gd name="connsiteX4" fmla="*/ 138070 w 145222"/>
                    <a:gd name="connsiteY4" fmla="*/ 36870 h 36869"/>
                    <a:gd name="connsiteX5" fmla="*/ 11726 w 145222"/>
                    <a:gd name="connsiteY5" fmla="*/ 35629 h 36869"/>
                    <a:gd name="connsiteX6" fmla="*/ 2759 w 145222"/>
                    <a:gd name="connsiteY6" fmla="*/ 28291 h 36869"/>
                    <a:gd name="connsiteX7" fmla="*/ 54 w 145222"/>
                    <a:gd name="connsiteY7" fmla="*/ 7219 h 36869"/>
                    <a:gd name="connsiteX8" fmla="*/ 7152 w 145222"/>
                    <a:gd name="connsiteY8" fmla="*/ 1 h 3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22" h="36869">
                      <a:moveTo>
                        <a:pt x="7152" y="1"/>
                      </a:moveTo>
                      <a:lnTo>
                        <a:pt x="133497" y="1241"/>
                      </a:lnTo>
                      <a:cubicBezTo>
                        <a:pt x="137861" y="1211"/>
                        <a:pt x="141627" y="4290"/>
                        <a:pt x="142464" y="8579"/>
                      </a:cubicBezTo>
                      <a:lnTo>
                        <a:pt x="145169" y="29696"/>
                      </a:lnTo>
                      <a:cubicBezTo>
                        <a:pt x="145677" y="33701"/>
                        <a:pt x="142508" y="36915"/>
                        <a:pt x="138070" y="36870"/>
                      </a:cubicBezTo>
                      <a:lnTo>
                        <a:pt x="11726" y="35629"/>
                      </a:lnTo>
                      <a:cubicBezTo>
                        <a:pt x="7360" y="35659"/>
                        <a:pt x="3593" y="32581"/>
                        <a:pt x="2759" y="28291"/>
                      </a:cubicBezTo>
                      <a:lnTo>
                        <a:pt x="54" y="7219"/>
                      </a:lnTo>
                      <a:cubicBezTo>
                        <a:pt x="-454" y="3169"/>
                        <a:pt x="2714" y="-44"/>
                        <a:pt x="7152" y="1"/>
                      </a:cubicBezTo>
                      <a:close/>
                    </a:path>
                  </a:pathLst>
                </a:custGeom>
                <a:solidFill>
                  <a:srgbClr val="3B3B4C">
                    <a:alpha val="75000"/>
                  </a:srgbClr>
                </a:solidFill>
                <a:ln w="1492" cap="flat">
                  <a:noFill/>
                  <a:prstDash val="solid"/>
                  <a:miter/>
                </a:ln>
              </p:spPr>
              <p:txBody>
                <a:bodyPr rtlCol="0" anchor="ctr"/>
                <a:lstStyle/>
                <a:p>
                  <a:endParaRPr lang="en-IN"/>
                </a:p>
              </p:txBody>
            </p:sp>
            <p:sp>
              <p:nvSpPr>
                <p:cNvPr id="83" name="Freeform: Shape 82">
                  <a:extLst>
                    <a:ext uri="{FF2B5EF4-FFF2-40B4-BE49-F238E27FC236}">
                      <a16:creationId xmlns:a16="http://schemas.microsoft.com/office/drawing/2014/main" id="{674C3AF1-E67E-477A-8680-30CA6DDD2666}"/>
                    </a:ext>
                  </a:extLst>
                </p:cNvPr>
                <p:cNvSpPr/>
                <p:nvPr/>
              </p:nvSpPr>
              <p:spPr>
                <a:xfrm>
                  <a:off x="7189043" y="5241525"/>
                  <a:ext cx="134229" cy="36780"/>
                </a:xfrm>
                <a:custGeom>
                  <a:avLst/>
                  <a:gdLst>
                    <a:gd name="connsiteX0" fmla="*/ 6416 w 134229"/>
                    <a:gd name="connsiteY0" fmla="*/ 1 h 36780"/>
                    <a:gd name="connsiteX1" fmla="*/ 123255 w 134229"/>
                    <a:gd name="connsiteY1" fmla="*/ 1151 h 36780"/>
                    <a:gd name="connsiteX2" fmla="*/ 131281 w 134229"/>
                    <a:gd name="connsiteY2" fmla="*/ 7727 h 36780"/>
                    <a:gd name="connsiteX3" fmla="*/ 134180 w 134229"/>
                    <a:gd name="connsiteY3" fmla="*/ 30354 h 36780"/>
                    <a:gd name="connsiteX4" fmla="*/ 127813 w 134229"/>
                    <a:gd name="connsiteY4" fmla="*/ 36780 h 36780"/>
                    <a:gd name="connsiteX5" fmla="*/ 10974 w 134229"/>
                    <a:gd name="connsiteY5" fmla="*/ 35629 h 36780"/>
                    <a:gd name="connsiteX6" fmla="*/ 2949 w 134229"/>
                    <a:gd name="connsiteY6" fmla="*/ 29054 h 36780"/>
                    <a:gd name="connsiteX7" fmla="*/ 49 w 134229"/>
                    <a:gd name="connsiteY7" fmla="*/ 6442 h 36780"/>
                    <a:gd name="connsiteX8" fmla="*/ 6416 w 134229"/>
                    <a:gd name="connsiteY8" fmla="*/ 1 h 3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229" h="36780">
                      <a:moveTo>
                        <a:pt x="6416" y="1"/>
                      </a:moveTo>
                      <a:lnTo>
                        <a:pt x="123255" y="1151"/>
                      </a:lnTo>
                      <a:cubicBezTo>
                        <a:pt x="127156" y="1136"/>
                        <a:pt x="130533" y="3901"/>
                        <a:pt x="131281" y="7727"/>
                      </a:cubicBezTo>
                      <a:lnTo>
                        <a:pt x="134180" y="30354"/>
                      </a:lnTo>
                      <a:cubicBezTo>
                        <a:pt x="134643" y="33941"/>
                        <a:pt x="131789" y="36825"/>
                        <a:pt x="127813" y="36780"/>
                      </a:cubicBezTo>
                      <a:lnTo>
                        <a:pt x="10974" y="35629"/>
                      </a:lnTo>
                      <a:cubicBezTo>
                        <a:pt x="7073" y="35644"/>
                        <a:pt x="3696" y="32879"/>
                        <a:pt x="2949" y="29054"/>
                      </a:cubicBezTo>
                      <a:lnTo>
                        <a:pt x="49" y="6442"/>
                      </a:lnTo>
                      <a:cubicBezTo>
                        <a:pt x="-414" y="2840"/>
                        <a:pt x="2441" y="-29"/>
                        <a:pt x="6416" y="1"/>
                      </a:cubicBezTo>
                      <a:close/>
                    </a:path>
                  </a:pathLst>
                </a:custGeom>
                <a:solidFill>
                  <a:srgbClr val="3B3B4C">
                    <a:alpha val="75000"/>
                  </a:srgbClr>
                </a:solidFill>
                <a:ln w="1492" cap="flat">
                  <a:noFill/>
                  <a:prstDash val="solid"/>
                  <a:miter/>
                </a:ln>
              </p:spPr>
              <p:txBody>
                <a:bodyPr rtlCol="0" anchor="ctr"/>
                <a:lstStyle/>
                <a:p>
                  <a:endParaRPr lang="en-IN"/>
                </a:p>
              </p:txBody>
            </p:sp>
          </p:grpSp>
          <p:sp>
            <p:nvSpPr>
              <p:cNvPr id="84" name="Freeform: Shape 83">
                <a:extLst>
                  <a:ext uri="{FF2B5EF4-FFF2-40B4-BE49-F238E27FC236}">
                    <a16:creationId xmlns:a16="http://schemas.microsoft.com/office/drawing/2014/main" id="{3578C80F-ED5C-4E50-9863-01AD4FBD7091}"/>
                  </a:ext>
                </a:extLst>
              </p:cNvPr>
              <p:cNvSpPr/>
              <p:nvPr/>
            </p:nvSpPr>
            <p:spPr>
              <a:xfrm>
                <a:off x="7555212" y="4634897"/>
                <a:ext cx="1289625" cy="828769"/>
              </a:xfrm>
              <a:custGeom>
                <a:avLst/>
                <a:gdLst>
                  <a:gd name="connsiteX0" fmla="*/ 1223584 w 1289625"/>
                  <a:gd name="connsiteY0" fmla="*/ 0 h 828769"/>
                  <a:gd name="connsiteX1" fmla="*/ 1289626 w 1289625"/>
                  <a:gd name="connsiteY1" fmla="*/ 0 h 828769"/>
                  <a:gd name="connsiteX2" fmla="*/ 1289626 w 1289625"/>
                  <a:gd name="connsiteY2" fmla="*/ 828770 h 828769"/>
                  <a:gd name="connsiteX3" fmla="*/ 1223584 w 1289625"/>
                  <a:gd name="connsiteY3" fmla="*/ 828770 h 828769"/>
                  <a:gd name="connsiteX4" fmla="*/ 66041 w 1289625"/>
                  <a:gd name="connsiteY4" fmla="*/ 828770 h 828769"/>
                  <a:gd name="connsiteX5" fmla="*/ 0 w 1289625"/>
                  <a:gd name="connsiteY5" fmla="*/ 828770 h 828769"/>
                  <a:gd name="connsiteX6" fmla="*/ 0 w 1289625"/>
                  <a:gd name="connsiteY6" fmla="*/ 0 h 828769"/>
                  <a:gd name="connsiteX7" fmla="*/ 66041 w 1289625"/>
                  <a:gd name="connsiteY7" fmla="*/ 0 h 828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9625" h="828769">
                    <a:moveTo>
                      <a:pt x="1223584" y="0"/>
                    </a:moveTo>
                    <a:cubicBezTo>
                      <a:pt x="1260058" y="0"/>
                      <a:pt x="1289626" y="0"/>
                      <a:pt x="1289626" y="0"/>
                    </a:cubicBezTo>
                    <a:lnTo>
                      <a:pt x="1289626" y="828770"/>
                    </a:lnTo>
                    <a:cubicBezTo>
                      <a:pt x="1289626" y="828770"/>
                      <a:pt x="1260058" y="828770"/>
                      <a:pt x="1223584" y="828770"/>
                    </a:cubicBezTo>
                    <a:lnTo>
                      <a:pt x="66041" y="828770"/>
                    </a:lnTo>
                    <a:cubicBezTo>
                      <a:pt x="29568" y="828770"/>
                      <a:pt x="0" y="828770"/>
                      <a:pt x="0" y="828770"/>
                    </a:cubicBezTo>
                    <a:lnTo>
                      <a:pt x="0" y="0"/>
                    </a:lnTo>
                    <a:cubicBezTo>
                      <a:pt x="0" y="0"/>
                      <a:pt x="29568" y="0"/>
                      <a:pt x="66041" y="0"/>
                    </a:cubicBezTo>
                    <a:close/>
                  </a:path>
                </a:pathLst>
              </a:custGeom>
              <a:solidFill>
                <a:srgbClr val="FFFFFF"/>
              </a:solidFill>
              <a:ln w="1492" cap="flat">
                <a:noFill/>
                <a:prstDash val="solid"/>
                <a:miter/>
              </a:ln>
            </p:spPr>
            <p:txBody>
              <a:bodyPr rtlCol="0" anchor="ctr"/>
              <a:lstStyle/>
              <a:p>
                <a:endParaRPr lang="en-IN"/>
              </a:p>
            </p:txBody>
          </p:sp>
          <p:sp>
            <p:nvSpPr>
              <p:cNvPr id="85" name="Freeform: Shape 84">
                <a:extLst>
                  <a:ext uri="{FF2B5EF4-FFF2-40B4-BE49-F238E27FC236}">
                    <a16:creationId xmlns:a16="http://schemas.microsoft.com/office/drawing/2014/main" id="{69B4F90F-77B8-4B65-A50E-BD1BD4D6351B}"/>
                  </a:ext>
                </a:extLst>
              </p:cNvPr>
              <p:cNvSpPr/>
              <p:nvPr/>
            </p:nvSpPr>
            <p:spPr>
              <a:xfrm>
                <a:off x="8045525" y="4666147"/>
                <a:ext cx="811045" cy="766269"/>
              </a:xfrm>
              <a:custGeom>
                <a:avLst/>
                <a:gdLst>
                  <a:gd name="connsiteX0" fmla="*/ 811045 w 811045"/>
                  <a:gd name="connsiteY0" fmla="*/ 34792 h 766269"/>
                  <a:gd name="connsiteX1" fmla="*/ 811045 w 811045"/>
                  <a:gd name="connsiteY1" fmla="*/ 731479 h 766269"/>
                  <a:gd name="connsiteX2" fmla="*/ 801152 w 811045"/>
                  <a:gd name="connsiteY2" fmla="*/ 766270 h 766269"/>
                  <a:gd name="connsiteX3" fmla="*/ 66042 w 811045"/>
                  <a:gd name="connsiteY3" fmla="*/ 766270 h 766269"/>
                  <a:gd name="connsiteX4" fmla="*/ 0 w 811045"/>
                  <a:gd name="connsiteY4" fmla="*/ 700229 h 766269"/>
                  <a:gd name="connsiteX5" fmla="*/ 0 w 811045"/>
                  <a:gd name="connsiteY5" fmla="*/ 66042 h 766269"/>
                  <a:gd name="connsiteX6" fmla="*/ 66042 w 811045"/>
                  <a:gd name="connsiteY6" fmla="*/ 0 h 766269"/>
                  <a:gd name="connsiteX7" fmla="*/ 801137 w 811045"/>
                  <a:gd name="connsiteY7" fmla="*/ 0 h 766269"/>
                  <a:gd name="connsiteX8" fmla="*/ 811045 w 811045"/>
                  <a:gd name="connsiteY8" fmla="*/ 34792 h 766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1045" h="766269">
                    <a:moveTo>
                      <a:pt x="811045" y="34792"/>
                    </a:moveTo>
                    <a:lnTo>
                      <a:pt x="811045" y="731479"/>
                    </a:lnTo>
                    <a:cubicBezTo>
                      <a:pt x="811060" y="743778"/>
                      <a:pt x="807638" y="755824"/>
                      <a:pt x="801152" y="766270"/>
                    </a:cubicBezTo>
                    <a:lnTo>
                      <a:pt x="66042" y="766270"/>
                    </a:lnTo>
                    <a:cubicBezTo>
                      <a:pt x="29576" y="766256"/>
                      <a:pt x="15" y="736695"/>
                      <a:pt x="0" y="700229"/>
                    </a:cubicBezTo>
                    <a:lnTo>
                      <a:pt x="0" y="66042"/>
                    </a:lnTo>
                    <a:cubicBezTo>
                      <a:pt x="0" y="29569"/>
                      <a:pt x="29561" y="0"/>
                      <a:pt x="66042" y="0"/>
                    </a:cubicBezTo>
                    <a:lnTo>
                      <a:pt x="801137" y="0"/>
                    </a:lnTo>
                    <a:cubicBezTo>
                      <a:pt x="807623" y="10444"/>
                      <a:pt x="811060" y="22497"/>
                      <a:pt x="811045" y="34792"/>
                    </a:cubicBezTo>
                    <a:close/>
                  </a:path>
                </a:pathLst>
              </a:custGeom>
              <a:solidFill>
                <a:srgbClr val="3B3B4C">
                  <a:alpha val="14000"/>
                </a:srgbClr>
              </a:solidFill>
              <a:ln w="1492" cap="flat">
                <a:noFill/>
                <a:prstDash val="solid"/>
                <a:miter/>
              </a:ln>
            </p:spPr>
            <p:txBody>
              <a:bodyPr rtlCol="0" anchor="ctr"/>
              <a:lstStyle/>
              <a:p>
                <a:endParaRPr lang="en-IN"/>
              </a:p>
            </p:txBody>
          </p:sp>
          <p:sp>
            <p:nvSpPr>
              <p:cNvPr id="86" name="Freeform: Shape 85">
                <a:extLst>
                  <a:ext uri="{FF2B5EF4-FFF2-40B4-BE49-F238E27FC236}">
                    <a16:creationId xmlns:a16="http://schemas.microsoft.com/office/drawing/2014/main" id="{DFD145E2-ED73-4644-8BF1-314CCFCE3D65}"/>
                  </a:ext>
                </a:extLst>
              </p:cNvPr>
              <p:cNvSpPr/>
              <p:nvPr/>
            </p:nvSpPr>
            <p:spPr>
              <a:xfrm>
                <a:off x="7555212" y="4634897"/>
                <a:ext cx="1289625" cy="828769"/>
              </a:xfrm>
              <a:custGeom>
                <a:avLst/>
                <a:gdLst>
                  <a:gd name="connsiteX0" fmla="*/ 1289626 w 1289625"/>
                  <a:gd name="connsiteY0" fmla="*/ 66042 h 828769"/>
                  <a:gd name="connsiteX1" fmla="*/ 1289626 w 1289625"/>
                  <a:gd name="connsiteY1" fmla="*/ 762729 h 828769"/>
                  <a:gd name="connsiteX2" fmla="*/ 1223584 w 1289625"/>
                  <a:gd name="connsiteY2" fmla="*/ 828770 h 828769"/>
                  <a:gd name="connsiteX3" fmla="*/ 66042 w 1289625"/>
                  <a:gd name="connsiteY3" fmla="*/ 828770 h 828769"/>
                  <a:gd name="connsiteX4" fmla="*/ 0 w 1289625"/>
                  <a:gd name="connsiteY4" fmla="*/ 762759 h 828769"/>
                  <a:gd name="connsiteX5" fmla="*/ 0 w 1289625"/>
                  <a:gd name="connsiteY5" fmla="*/ 762729 h 828769"/>
                  <a:gd name="connsiteX6" fmla="*/ 0 w 1289625"/>
                  <a:gd name="connsiteY6" fmla="*/ 66042 h 828769"/>
                  <a:gd name="connsiteX7" fmla="*/ 66012 w 1289625"/>
                  <a:gd name="connsiteY7" fmla="*/ 0 h 828769"/>
                  <a:gd name="connsiteX8" fmla="*/ 66042 w 1289625"/>
                  <a:gd name="connsiteY8" fmla="*/ 0 h 828769"/>
                  <a:gd name="connsiteX9" fmla="*/ 1223584 w 1289625"/>
                  <a:gd name="connsiteY9" fmla="*/ 0 h 828769"/>
                  <a:gd name="connsiteX10" fmla="*/ 1289626 w 1289625"/>
                  <a:gd name="connsiteY10" fmla="*/ 66042 h 828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9625" h="828769">
                    <a:moveTo>
                      <a:pt x="1289626" y="66042"/>
                    </a:moveTo>
                    <a:lnTo>
                      <a:pt x="1289626" y="762729"/>
                    </a:lnTo>
                    <a:cubicBezTo>
                      <a:pt x="1289626" y="799209"/>
                      <a:pt x="1260065" y="828770"/>
                      <a:pt x="1223584" y="828770"/>
                    </a:cubicBezTo>
                    <a:lnTo>
                      <a:pt x="66042" y="828770"/>
                    </a:lnTo>
                    <a:cubicBezTo>
                      <a:pt x="29576" y="828785"/>
                      <a:pt x="15" y="799224"/>
                      <a:pt x="0" y="762759"/>
                    </a:cubicBezTo>
                    <a:cubicBezTo>
                      <a:pt x="0" y="762744"/>
                      <a:pt x="0" y="762744"/>
                      <a:pt x="0" y="762729"/>
                    </a:cubicBezTo>
                    <a:lnTo>
                      <a:pt x="0" y="66042"/>
                    </a:lnTo>
                    <a:cubicBezTo>
                      <a:pt x="-15" y="29576"/>
                      <a:pt x="29546" y="9"/>
                      <a:pt x="66012" y="0"/>
                    </a:cubicBezTo>
                    <a:cubicBezTo>
                      <a:pt x="66027" y="0"/>
                      <a:pt x="66027" y="0"/>
                      <a:pt x="66042" y="0"/>
                    </a:cubicBezTo>
                    <a:lnTo>
                      <a:pt x="1223584" y="0"/>
                    </a:lnTo>
                    <a:cubicBezTo>
                      <a:pt x="1260065" y="0"/>
                      <a:pt x="1289626" y="29569"/>
                      <a:pt x="1289626" y="66042"/>
                    </a:cubicBezTo>
                    <a:close/>
                  </a:path>
                </a:pathLst>
              </a:custGeom>
              <a:solidFill>
                <a:srgbClr val="FFFFFF"/>
              </a:solidFill>
              <a:ln w="1492" cap="flat">
                <a:noFill/>
                <a:prstDash val="solid"/>
                <a:miter/>
              </a:ln>
            </p:spPr>
            <p:txBody>
              <a:bodyPr rtlCol="0" anchor="ctr"/>
              <a:lstStyle/>
              <a:p>
                <a:endParaRPr lang="en-IN"/>
              </a:p>
            </p:txBody>
          </p:sp>
          <p:sp>
            <p:nvSpPr>
              <p:cNvPr id="87" name="Freeform: Shape 86">
                <a:extLst>
                  <a:ext uri="{FF2B5EF4-FFF2-40B4-BE49-F238E27FC236}">
                    <a16:creationId xmlns:a16="http://schemas.microsoft.com/office/drawing/2014/main" id="{05B78346-908C-4E70-805D-98EC086AF5F6}"/>
                  </a:ext>
                </a:extLst>
              </p:cNvPr>
              <p:cNvSpPr/>
              <p:nvPr/>
            </p:nvSpPr>
            <p:spPr>
              <a:xfrm>
                <a:off x="7735197" y="4805284"/>
                <a:ext cx="162971" cy="157817"/>
              </a:xfrm>
              <a:custGeom>
                <a:avLst/>
                <a:gdLst>
                  <a:gd name="connsiteX0" fmla="*/ 162926 w 162971"/>
                  <a:gd name="connsiteY0" fmla="*/ 61932 h 157817"/>
                  <a:gd name="connsiteX1" fmla="*/ 152733 w 162971"/>
                  <a:gd name="connsiteY1" fmla="*/ 71676 h 157817"/>
                  <a:gd name="connsiteX2" fmla="*/ 150073 w 162971"/>
                  <a:gd name="connsiteY2" fmla="*/ 74202 h 157817"/>
                  <a:gd name="connsiteX3" fmla="*/ 122096 w 162971"/>
                  <a:gd name="connsiteY3" fmla="*/ 100953 h 157817"/>
                  <a:gd name="connsiteX4" fmla="*/ 121992 w 162971"/>
                  <a:gd name="connsiteY4" fmla="*/ 101252 h 157817"/>
                  <a:gd name="connsiteX5" fmla="*/ 130809 w 162971"/>
                  <a:gd name="connsiteY5" fmla="*/ 157415 h 157817"/>
                  <a:gd name="connsiteX6" fmla="*/ 130525 w 162971"/>
                  <a:gd name="connsiteY6" fmla="*/ 157813 h 157817"/>
                  <a:gd name="connsiteX7" fmla="*/ 130301 w 162971"/>
                  <a:gd name="connsiteY7" fmla="*/ 157774 h 157817"/>
                  <a:gd name="connsiteX8" fmla="*/ 80789 w 162971"/>
                  <a:gd name="connsiteY8" fmla="*/ 130544 h 157817"/>
                  <a:gd name="connsiteX9" fmla="*/ 80475 w 162971"/>
                  <a:gd name="connsiteY9" fmla="*/ 130544 h 157817"/>
                  <a:gd name="connsiteX10" fmla="*/ 80101 w 162971"/>
                  <a:gd name="connsiteY10" fmla="*/ 130738 h 157817"/>
                  <a:gd name="connsiteX11" fmla="*/ 30305 w 162971"/>
                  <a:gd name="connsiteY11" fmla="*/ 156145 h 157817"/>
                  <a:gd name="connsiteX12" fmla="*/ 29826 w 162971"/>
                  <a:gd name="connsiteY12" fmla="*/ 155973 h 157817"/>
                  <a:gd name="connsiteX13" fmla="*/ 29797 w 162971"/>
                  <a:gd name="connsiteY13" fmla="*/ 155771 h 157817"/>
                  <a:gd name="connsiteX14" fmla="*/ 40019 w 162971"/>
                  <a:gd name="connsiteY14" fmla="*/ 99922 h 157817"/>
                  <a:gd name="connsiteX15" fmla="*/ 39929 w 162971"/>
                  <a:gd name="connsiteY15" fmla="*/ 99608 h 157817"/>
                  <a:gd name="connsiteX16" fmla="*/ 101 w 162971"/>
                  <a:gd name="connsiteY16" fmla="*/ 59257 h 157817"/>
                  <a:gd name="connsiteX17" fmla="*/ 101 w 162971"/>
                  <a:gd name="connsiteY17" fmla="*/ 58771 h 157817"/>
                  <a:gd name="connsiteX18" fmla="*/ 310 w 162971"/>
                  <a:gd name="connsiteY18" fmla="*/ 58674 h 157817"/>
                  <a:gd name="connsiteX19" fmla="*/ 56129 w 162971"/>
                  <a:gd name="connsiteY19" fmla="*/ 51381 h 157817"/>
                  <a:gd name="connsiteX20" fmla="*/ 56399 w 162971"/>
                  <a:gd name="connsiteY20" fmla="*/ 51202 h 157817"/>
                  <a:gd name="connsiteX21" fmla="*/ 82238 w 162971"/>
                  <a:gd name="connsiteY21" fmla="*/ 90 h 157817"/>
                  <a:gd name="connsiteX22" fmla="*/ 82238 w 162971"/>
                  <a:gd name="connsiteY22" fmla="*/ 0 h 157817"/>
                  <a:gd name="connsiteX23" fmla="*/ 106524 w 162971"/>
                  <a:gd name="connsiteY23" fmla="*/ 51471 h 157817"/>
                  <a:gd name="connsiteX24" fmla="*/ 106524 w 162971"/>
                  <a:gd name="connsiteY24" fmla="*/ 51471 h 157817"/>
                  <a:gd name="connsiteX25" fmla="*/ 106853 w 162971"/>
                  <a:gd name="connsiteY25" fmla="*/ 52173 h 157817"/>
                  <a:gd name="connsiteX26" fmla="*/ 107121 w 162971"/>
                  <a:gd name="connsiteY26" fmla="*/ 52367 h 157817"/>
                  <a:gd name="connsiteX27" fmla="*/ 107121 w 162971"/>
                  <a:gd name="connsiteY27" fmla="*/ 52367 h 157817"/>
                  <a:gd name="connsiteX28" fmla="*/ 109871 w 162971"/>
                  <a:gd name="connsiteY28" fmla="*/ 52816 h 157817"/>
                  <a:gd name="connsiteX29" fmla="*/ 127447 w 162971"/>
                  <a:gd name="connsiteY29" fmla="*/ 55685 h 157817"/>
                  <a:gd name="connsiteX30" fmla="*/ 129703 w 162971"/>
                  <a:gd name="connsiteY30" fmla="*/ 56044 h 157817"/>
                  <a:gd name="connsiteX31" fmla="*/ 162657 w 162971"/>
                  <a:gd name="connsiteY31" fmla="*/ 61424 h 157817"/>
                  <a:gd name="connsiteX32" fmla="*/ 162971 w 162971"/>
                  <a:gd name="connsiteY32" fmla="*/ 61797 h 157817"/>
                  <a:gd name="connsiteX33" fmla="*/ 162926 w 162971"/>
                  <a:gd name="connsiteY33" fmla="*/ 61932 h 1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2971" h="157817">
                    <a:moveTo>
                      <a:pt x="162926" y="61932"/>
                    </a:moveTo>
                    <a:lnTo>
                      <a:pt x="152733" y="71676"/>
                    </a:lnTo>
                    <a:lnTo>
                      <a:pt x="150073" y="74202"/>
                    </a:lnTo>
                    <a:lnTo>
                      <a:pt x="122096" y="100953"/>
                    </a:lnTo>
                    <a:cubicBezTo>
                      <a:pt x="122022" y="101032"/>
                      <a:pt x="121977" y="101142"/>
                      <a:pt x="121992" y="101252"/>
                    </a:cubicBezTo>
                    <a:lnTo>
                      <a:pt x="130809" y="157415"/>
                    </a:lnTo>
                    <a:cubicBezTo>
                      <a:pt x="130839" y="157602"/>
                      <a:pt x="130719" y="157780"/>
                      <a:pt x="130525" y="157813"/>
                    </a:cubicBezTo>
                    <a:cubicBezTo>
                      <a:pt x="130450" y="157828"/>
                      <a:pt x="130376" y="157813"/>
                      <a:pt x="130301" y="157774"/>
                    </a:cubicBezTo>
                    <a:lnTo>
                      <a:pt x="80789" y="130544"/>
                    </a:lnTo>
                    <a:cubicBezTo>
                      <a:pt x="80684" y="130490"/>
                      <a:pt x="80579" y="130490"/>
                      <a:pt x="80475" y="130544"/>
                    </a:cubicBezTo>
                    <a:lnTo>
                      <a:pt x="80101" y="130738"/>
                    </a:lnTo>
                    <a:lnTo>
                      <a:pt x="30305" y="156145"/>
                    </a:lnTo>
                    <a:cubicBezTo>
                      <a:pt x="30125" y="156228"/>
                      <a:pt x="29916" y="156152"/>
                      <a:pt x="29826" y="155973"/>
                    </a:cubicBezTo>
                    <a:cubicBezTo>
                      <a:pt x="29797" y="155910"/>
                      <a:pt x="29782" y="155840"/>
                      <a:pt x="29797" y="155771"/>
                    </a:cubicBezTo>
                    <a:lnTo>
                      <a:pt x="40019" y="99922"/>
                    </a:lnTo>
                    <a:cubicBezTo>
                      <a:pt x="40049" y="99808"/>
                      <a:pt x="40004" y="99690"/>
                      <a:pt x="39929" y="99608"/>
                    </a:cubicBezTo>
                    <a:lnTo>
                      <a:pt x="101" y="59257"/>
                    </a:lnTo>
                    <a:cubicBezTo>
                      <a:pt x="-33" y="59121"/>
                      <a:pt x="-33" y="58904"/>
                      <a:pt x="101" y="58771"/>
                    </a:cubicBezTo>
                    <a:cubicBezTo>
                      <a:pt x="161" y="58716"/>
                      <a:pt x="235" y="58682"/>
                      <a:pt x="310" y="58674"/>
                    </a:cubicBezTo>
                    <a:lnTo>
                      <a:pt x="56129" y="51381"/>
                    </a:lnTo>
                    <a:cubicBezTo>
                      <a:pt x="56234" y="51363"/>
                      <a:pt x="56339" y="51297"/>
                      <a:pt x="56399" y="51202"/>
                    </a:cubicBezTo>
                    <a:lnTo>
                      <a:pt x="82238" y="90"/>
                    </a:lnTo>
                    <a:lnTo>
                      <a:pt x="82238" y="0"/>
                    </a:lnTo>
                    <a:lnTo>
                      <a:pt x="106524" y="51471"/>
                    </a:lnTo>
                    <a:lnTo>
                      <a:pt x="106524" y="51471"/>
                    </a:lnTo>
                    <a:lnTo>
                      <a:pt x="106853" y="52173"/>
                    </a:lnTo>
                    <a:cubicBezTo>
                      <a:pt x="106912" y="52278"/>
                      <a:pt x="107002" y="52351"/>
                      <a:pt x="107121" y="52367"/>
                    </a:cubicBezTo>
                    <a:lnTo>
                      <a:pt x="107121" y="52367"/>
                    </a:lnTo>
                    <a:lnTo>
                      <a:pt x="109871" y="52816"/>
                    </a:lnTo>
                    <a:lnTo>
                      <a:pt x="127447" y="55685"/>
                    </a:lnTo>
                    <a:lnTo>
                      <a:pt x="129703" y="56044"/>
                    </a:lnTo>
                    <a:lnTo>
                      <a:pt x="162657" y="61424"/>
                    </a:lnTo>
                    <a:cubicBezTo>
                      <a:pt x="162851" y="61442"/>
                      <a:pt x="162985" y="61609"/>
                      <a:pt x="162971" y="61797"/>
                    </a:cubicBezTo>
                    <a:cubicBezTo>
                      <a:pt x="162956" y="61845"/>
                      <a:pt x="162956" y="61890"/>
                      <a:pt x="162926" y="61932"/>
                    </a:cubicBezTo>
                    <a:close/>
                  </a:path>
                </a:pathLst>
              </a:custGeom>
              <a:solidFill>
                <a:srgbClr val="FFAE00"/>
              </a:solidFill>
              <a:ln w="1492" cap="flat">
                <a:noFill/>
                <a:prstDash val="solid"/>
                <a:miter/>
              </a:ln>
            </p:spPr>
            <p:txBody>
              <a:bodyPr rtlCol="0" anchor="ctr"/>
              <a:lstStyle/>
              <a:p>
                <a:endParaRPr lang="en-IN"/>
              </a:p>
            </p:txBody>
          </p:sp>
          <p:sp>
            <p:nvSpPr>
              <p:cNvPr id="88" name="Freeform: Shape 87">
                <a:extLst>
                  <a:ext uri="{FF2B5EF4-FFF2-40B4-BE49-F238E27FC236}">
                    <a16:creationId xmlns:a16="http://schemas.microsoft.com/office/drawing/2014/main" id="{6F437EE7-59D2-4AA0-9C02-F3B47F1EA432}"/>
                  </a:ext>
                </a:extLst>
              </p:cNvPr>
              <p:cNvSpPr/>
              <p:nvPr/>
            </p:nvSpPr>
            <p:spPr>
              <a:xfrm>
                <a:off x="7735324" y="4806136"/>
                <a:ext cx="162959" cy="156831"/>
              </a:xfrm>
              <a:custGeom>
                <a:avLst/>
                <a:gdLst>
                  <a:gd name="connsiteX0" fmla="*/ 162724 w 162959"/>
                  <a:gd name="connsiteY0" fmla="*/ 61364 h 156831"/>
                  <a:gd name="connsiteX1" fmla="*/ 124017 w 162959"/>
                  <a:gd name="connsiteY1" fmla="*/ 101431 h 156831"/>
                  <a:gd name="connsiteX2" fmla="*/ 123912 w 162959"/>
                  <a:gd name="connsiteY2" fmla="*/ 101745 h 156831"/>
                  <a:gd name="connsiteX3" fmla="*/ 130548 w 162959"/>
                  <a:gd name="connsiteY3" fmla="*/ 156429 h 156831"/>
                  <a:gd name="connsiteX4" fmla="*/ 130264 w 162959"/>
                  <a:gd name="connsiteY4" fmla="*/ 156826 h 156831"/>
                  <a:gd name="connsiteX5" fmla="*/ 130040 w 162959"/>
                  <a:gd name="connsiteY5" fmla="*/ 156787 h 156831"/>
                  <a:gd name="connsiteX6" fmla="*/ 81050 w 162959"/>
                  <a:gd name="connsiteY6" fmla="*/ 132666 h 156831"/>
                  <a:gd name="connsiteX7" fmla="*/ 80722 w 162959"/>
                  <a:gd name="connsiteY7" fmla="*/ 132666 h 156831"/>
                  <a:gd name="connsiteX8" fmla="*/ 80363 w 162959"/>
                  <a:gd name="connsiteY8" fmla="*/ 132846 h 156831"/>
                  <a:gd name="connsiteX9" fmla="*/ 30611 w 162959"/>
                  <a:gd name="connsiteY9" fmla="*/ 155517 h 156831"/>
                  <a:gd name="connsiteX10" fmla="*/ 30148 w 162959"/>
                  <a:gd name="connsiteY10" fmla="*/ 155368 h 156831"/>
                  <a:gd name="connsiteX11" fmla="*/ 30118 w 162959"/>
                  <a:gd name="connsiteY11" fmla="*/ 155143 h 156831"/>
                  <a:gd name="connsiteX12" fmla="*/ 41850 w 162959"/>
                  <a:gd name="connsiteY12" fmla="*/ 102119 h 156831"/>
                  <a:gd name="connsiteX13" fmla="*/ 41163 w 162959"/>
                  <a:gd name="connsiteY13" fmla="*/ 102283 h 156831"/>
                  <a:gd name="connsiteX14" fmla="*/ 94 w 162959"/>
                  <a:gd name="connsiteY14" fmla="*/ 58719 h 156831"/>
                  <a:gd name="connsiteX15" fmla="*/ 109 w 162959"/>
                  <a:gd name="connsiteY15" fmla="*/ 58212 h 156831"/>
                  <a:gd name="connsiteX16" fmla="*/ 303 w 162959"/>
                  <a:gd name="connsiteY16" fmla="*/ 58121 h 156831"/>
                  <a:gd name="connsiteX17" fmla="*/ 57961 w 162959"/>
                  <a:gd name="connsiteY17" fmla="*/ 53638 h 156831"/>
                  <a:gd name="connsiteX18" fmla="*/ 58215 w 162959"/>
                  <a:gd name="connsiteY18" fmla="*/ 53443 h 156831"/>
                  <a:gd name="connsiteX19" fmla="*/ 82366 w 162959"/>
                  <a:gd name="connsiteY19" fmla="*/ 75 h 156831"/>
                  <a:gd name="connsiteX20" fmla="*/ 82366 w 162959"/>
                  <a:gd name="connsiteY20" fmla="*/ 0 h 156831"/>
                  <a:gd name="connsiteX21" fmla="*/ 108728 w 162959"/>
                  <a:gd name="connsiteY21" fmla="*/ 52681 h 156831"/>
                  <a:gd name="connsiteX22" fmla="*/ 109072 w 162959"/>
                  <a:gd name="connsiteY22" fmla="*/ 53279 h 156831"/>
                  <a:gd name="connsiteX23" fmla="*/ 109072 w 162959"/>
                  <a:gd name="connsiteY23" fmla="*/ 53279 h 156831"/>
                  <a:gd name="connsiteX24" fmla="*/ 108594 w 162959"/>
                  <a:gd name="connsiteY24" fmla="*/ 54206 h 156831"/>
                  <a:gd name="connsiteX25" fmla="*/ 108848 w 162959"/>
                  <a:gd name="connsiteY25" fmla="*/ 54400 h 156831"/>
                  <a:gd name="connsiteX26" fmla="*/ 108848 w 162959"/>
                  <a:gd name="connsiteY26" fmla="*/ 54400 h 156831"/>
                  <a:gd name="connsiteX27" fmla="*/ 111613 w 162959"/>
                  <a:gd name="connsiteY27" fmla="*/ 54848 h 156831"/>
                  <a:gd name="connsiteX28" fmla="*/ 129173 w 162959"/>
                  <a:gd name="connsiteY28" fmla="*/ 57703 h 156831"/>
                  <a:gd name="connsiteX29" fmla="*/ 131445 w 162959"/>
                  <a:gd name="connsiteY29" fmla="*/ 58076 h 156831"/>
                  <a:gd name="connsiteX30" fmla="*/ 162411 w 162959"/>
                  <a:gd name="connsiteY30" fmla="*/ 60647 h 156831"/>
                  <a:gd name="connsiteX31" fmla="*/ 162934 w 162959"/>
                  <a:gd name="connsiteY31" fmla="*/ 60848 h 156831"/>
                  <a:gd name="connsiteX32" fmla="*/ 162724 w 162959"/>
                  <a:gd name="connsiteY32" fmla="*/ 61364 h 156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2959" h="156831">
                    <a:moveTo>
                      <a:pt x="162724" y="61364"/>
                    </a:moveTo>
                    <a:lnTo>
                      <a:pt x="124017" y="101431"/>
                    </a:lnTo>
                    <a:cubicBezTo>
                      <a:pt x="123942" y="101515"/>
                      <a:pt x="123898" y="101630"/>
                      <a:pt x="123912" y="101745"/>
                    </a:cubicBezTo>
                    <a:lnTo>
                      <a:pt x="130548" y="156429"/>
                    </a:lnTo>
                    <a:cubicBezTo>
                      <a:pt x="130578" y="156615"/>
                      <a:pt x="130458" y="156793"/>
                      <a:pt x="130264" y="156826"/>
                    </a:cubicBezTo>
                    <a:cubicBezTo>
                      <a:pt x="130189" y="156841"/>
                      <a:pt x="130115" y="156826"/>
                      <a:pt x="130040" y="156787"/>
                    </a:cubicBezTo>
                    <a:lnTo>
                      <a:pt x="81050" y="132666"/>
                    </a:lnTo>
                    <a:cubicBezTo>
                      <a:pt x="80946" y="132612"/>
                      <a:pt x="80826" y="132612"/>
                      <a:pt x="80722" y="132666"/>
                    </a:cubicBezTo>
                    <a:lnTo>
                      <a:pt x="80363" y="132846"/>
                    </a:lnTo>
                    <a:lnTo>
                      <a:pt x="30611" y="155517"/>
                    </a:lnTo>
                    <a:cubicBezTo>
                      <a:pt x="30447" y="155604"/>
                      <a:pt x="30238" y="155536"/>
                      <a:pt x="30148" y="155368"/>
                    </a:cubicBezTo>
                    <a:cubicBezTo>
                      <a:pt x="30118" y="155297"/>
                      <a:pt x="30103" y="155220"/>
                      <a:pt x="30118" y="155143"/>
                    </a:cubicBezTo>
                    <a:lnTo>
                      <a:pt x="41850" y="102119"/>
                    </a:lnTo>
                    <a:cubicBezTo>
                      <a:pt x="41850" y="102014"/>
                      <a:pt x="41237" y="102373"/>
                      <a:pt x="41163" y="102283"/>
                    </a:cubicBezTo>
                    <a:lnTo>
                      <a:pt x="94" y="58719"/>
                    </a:lnTo>
                    <a:cubicBezTo>
                      <a:pt x="-41" y="58574"/>
                      <a:pt x="-26" y="58347"/>
                      <a:pt x="109" y="58212"/>
                    </a:cubicBezTo>
                    <a:cubicBezTo>
                      <a:pt x="169" y="58163"/>
                      <a:pt x="228" y="58131"/>
                      <a:pt x="303" y="58121"/>
                    </a:cubicBezTo>
                    <a:lnTo>
                      <a:pt x="57961" y="53638"/>
                    </a:lnTo>
                    <a:cubicBezTo>
                      <a:pt x="58065" y="53618"/>
                      <a:pt x="58170" y="53546"/>
                      <a:pt x="58215" y="53443"/>
                    </a:cubicBezTo>
                    <a:lnTo>
                      <a:pt x="82366" y="75"/>
                    </a:lnTo>
                    <a:lnTo>
                      <a:pt x="82366" y="0"/>
                    </a:lnTo>
                    <a:lnTo>
                      <a:pt x="108728" y="52681"/>
                    </a:lnTo>
                    <a:cubicBezTo>
                      <a:pt x="108728" y="52681"/>
                      <a:pt x="108878" y="53339"/>
                      <a:pt x="109072" y="53279"/>
                    </a:cubicBezTo>
                    <a:lnTo>
                      <a:pt x="109072" y="53279"/>
                    </a:lnTo>
                    <a:lnTo>
                      <a:pt x="108594" y="54206"/>
                    </a:lnTo>
                    <a:cubicBezTo>
                      <a:pt x="108639" y="54309"/>
                      <a:pt x="108743" y="54380"/>
                      <a:pt x="108848" y="54400"/>
                    </a:cubicBezTo>
                    <a:lnTo>
                      <a:pt x="108848" y="54400"/>
                    </a:lnTo>
                    <a:lnTo>
                      <a:pt x="111613" y="54848"/>
                    </a:lnTo>
                    <a:lnTo>
                      <a:pt x="129173" y="57703"/>
                    </a:lnTo>
                    <a:lnTo>
                      <a:pt x="131445" y="58076"/>
                    </a:lnTo>
                    <a:lnTo>
                      <a:pt x="162411" y="60647"/>
                    </a:lnTo>
                    <a:cubicBezTo>
                      <a:pt x="162605" y="60560"/>
                      <a:pt x="162844" y="60650"/>
                      <a:pt x="162934" y="60848"/>
                    </a:cubicBezTo>
                    <a:cubicBezTo>
                      <a:pt x="163008" y="61047"/>
                      <a:pt x="162919" y="61277"/>
                      <a:pt x="162724" y="61364"/>
                    </a:cubicBezTo>
                    <a:close/>
                  </a:path>
                </a:pathLst>
              </a:custGeom>
              <a:solidFill>
                <a:srgbClr val="E08A00"/>
              </a:solidFill>
              <a:ln w="1492" cap="flat">
                <a:noFill/>
                <a:prstDash val="solid"/>
                <a:miter/>
              </a:ln>
            </p:spPr>
            <p:txBody>
              <a:bodyPr rtlCol="0" anchor="ctr"/>
              <a:lstStyle/>
              <a:p>
                <a:endParaRPr lang="en-IN"/>
              </a:p>
            </p:txBody>
          </p:sp>
          <p:sp>
            <p:nvSpPr>
              <p:cNvPr id="89" name="Freeform: Shape 88">
                <a:extLst>
                  <a:ext uri="{FF2B5EF4-FFF2-40B4-BE49-F238E27FC236}">
                    <a16:creationId xmlns:a16="http://schemas.microsoft.com/office/drawing/2014/main" id="{98E82AB2-45B0-4389-9724-2BF6C3E155A2}"/>
                  </a:ext>
                </a:extLst>
              </p:cNvPr>
              <p:cNvSpPr/>
              <p:nvPr/>
            </p:nvSpPr>
            <p:spPr>
              <a:xfrm>
                <a:off x="7735197" y="4805284"/>
                <a:ext cx="162971" cy="157817"/>
              </a:xfrm>
              <a:custGeom>
                <a:avLst/>
                <a:gdLst>
                  <a:gd name="connsiteX0" fmla="*/ 162926 w 162971"/>
                  <a:gd name="connsiteY0" fmla="*/ 61932 h 157817"/>
                  <a:gd name="connsiteX1" fmla="*/ 152733 w 162971"/>
                  <a:gd name="connsiteY1" fmla="*/ 71676 h 157817"/>
                  <a:gd name="connsiteX2" fmla="*/ 150073 w 162971"/>
                  <a:gd name="connsiteY2" fmla="*/ 74202 h 157817"/>
                  <a:gd name="connsiteX3" fmla="*/ 122096 w 162971"/>
                  <a:gd name="connsiteY3" fmla="*/ 100953 h 157817"/>
                  <a:gd name="connsiteX4" fmla="*/ 121992 w 162971"/>
                  <a:gd name="connsiteY4" fmla="*/ 101252 h 157817"/>
                  <a:gd name="connsiteX5" fmla="*/ 130809 w 162971"/>
                  <a:gd name="connsiteY5" fmla="*/ 157415 h 157817"/>
                  <a:gd name="connsiteX6" fmla="*/ 130525 w 162971"/>
                  <a:gd name="connsiteY6" fmla="*/ 157813 h 157817"/>
                  <a:gd name="connsiteX7" fmla="*/ 130301 w 162971"/>
                  <a:gd name="connsiteY7" fmla="*/ 157774 h 157817"/>
                  <a:gd name="connsiteX8" fmla="*/ 80789 w 162971"/>
                  <a:gd name="connsiteY8" fmla="*/ 130544 h 157817"/>
                  <a:gd name="connsiteX9" fmla="*/ 80475 w 162971"/>
                  <a:gd name="connsiteY9" fmla="*/ 130544 h 157817"/>
                  <a:gd name="connsiteX10" fmla="*/ 80101 w 162971"/>
                  <a:gd name="connsiteY10" fmla="*/ 130738 h 157817"/>
                  <a:gd name="connsiteX11" fmla="*/ 30305 w 162971"/>
                  <a:gd name="connsiteY11" fmla="*/ 156145 h 157817"/>
                  <a:gd name="connsiteX12" fmla="*/ 29826 w 162971"/>
                  <a:gd name="connsiteY12" fmla="*/ 155973 h 157817"/>
                  <a:gd name="connsiteX13" fmla="*/ 29797 w 162971"/>
                  <a:gd name="connsiteY13" fmla="*/ 155771 h 157817"/>
                  <a:gd name="connsiteX14" fmla="*/ 40019 w 162971"/>
                  <a:gd name="connsiteY14" fmla="*/ 99922 h 157817"/>
                  <a:gd name="connsiteX15" fmla="*/ 39929 w 162971"/>
                  <a:gd name="connsiteY15" fmla="*/ 99608 h 157817"/>
                  <a:gd name="connsiteX16" fmla="*/ 101 w 162971"/>
                  <a:gd name="connsiteY16" fmla="*/ 59257 h 157817"/>
                  <a:gd name="connsiteX17" fmla="*/ 101 w 162971"/>
                  <a:gd name="connsiteY17" fmla="*/ 58771 h 157817"/>
                  <a:gd name="connsiteX18" fmla="*/ 310 w 162971"/>
                  <a:gd name="connsiteY18" fmla="*/ 58674 h 157817"/>
                  <a:gd name="connsiteX19" fmla="*/ 56129 w 162971"/>
                  <a:gd name="connsiteY19" fmla="*/ 51381 h 157817"/>
                  <a:gd name="connsiteX20" fmla="*/ 56399 w 162971"/>
                  <a:gd name="connsiteY20" fmla="*/ 51202 h 157817"/>
                  <a:gd name="connsiteX21" fmla="*/ 82238 w 162971"/>
                  <a:gd name="connsiteY21" fmla="*/ 90 h 157817"/>
                  <a:gd name="connsiteX22" fmla="*/ 82238 w 162971"/>
                  <a:gd name="connsiteY22" fmla="*/ 0 h 157817"/>
                  <a:gd name="connsiteX23" fmla="*/ 106524 w 162971"/>
                  <a:gd name="connsiteY23" fmla="*/ 51471 h 157817"/>
                  <a:gd name="connsiteX24" fmla="*/ 106524 w 162971"/>
                  <a:gd name="connsiteY24" fmla="*/ 51471 h 157817"/>
                  <a:gd name="connsiteX25" fmla="*/ 106853 w 162971"/>
                  <a:gd name="connsiteY25" fmla="*/ 52173 h 157817"/>
                  <a:gd name="connsiteX26" fmla="*/ 107121 w 162971"/>
                  <a:gd name="connsiteY26" fmla="*/ 52367 h 157817"/>
                  <a:gd name="connsiteX27" fmla="*/ 107121 w 162971"/>
                  <a:gd name="connsiteY27" fmla="*/ 52367 h 157817"/>
                  <a:gd name="connsiteX28" fmla="*/ 109871 w 162971"/>
                  <a:gd name="connsiteY28" fmla="*/ 52816 h 157817"/>
                  <a:gd name="connsiteX29" fmla="*/ 127447 w 162971"/>
                  <a:gd name="connsiteY29" fmla="*/ 55685 h 157817"/>
                  <a:gd name="connsiteX30" fmla="*/ 129703 w 162971"/>
                  <a:gd name="connsiteY30" fmla="*/ 56044 h 157817"/>
                  <a:gd name="connsiteX31" fmla="*/ 162657 w 162971"/>
                  <a:gd name="connsiteY31" fmla="*/ 61424 h 157817"/>
                  <a:gd name="connsiteX32" fmla="*/ 162971 w 162971"/>
                  <a:gd name="connsiteY32" fmla="*/ 61797 h 157817"/>
                  <a:gd name="connsiteX33" fmla="*/ 162926 w 162971"/>
                  <a:gd name="connsiteY33" fmla="*/ 61932 h 1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2971" h="157817">
                    <a:moveTo>
                      <a:pt x="162926" y="61932"/>
                    </a:moveTo>
                    <a:lnTo>
                      <a:pt x="152733" y="71676"/>
                    </a:lnTo>
                    <a:lnTo>
                      <a:pt x="150073" y="74202"/>
                    </a:lnTo>
                    <a:lnTo>
                      <a:pt x="122096" y="100953"/>
                    </a:lnTo>
                    <a:cubicBezTo>
                      <a:pt x="122022" y="101032"/>
                      <a:pt x="121977" y="101142"/>
                      <a:pt x="121992" y="101252"/>
                    </a:cubicBezTo>
                    <a:lnTo>
                      <a:pt x="130809" y="157415"/>
                    </a:lnTo>
                    <a:cubicBezTo>
                      <a:pt x="130839" y="157602"/>
                      <a:pt x="130719" y="157780"/>
                      <a:pt x="130525" y="157813"/>
                    </a:cubicBezTo>
                    <a:cubicBezTo>
                      <a:pt x="130450" y="157828"/>
                      <a:pt x="130376" y="157813"/>
                      <a:pt x="130301" y="157774"/>
                    </a:cubicBezTo>
                    <a:lnTo>
                      <a:pt x="80789" y="130544"/>
                    </a:lnTo>
                    <a:cubicBezTo>
                      <a:pt x="80684" y="130490"/>
                      <a:pt x="80579" y="130490"/>
                      <a:pt x="80475" y="130544"/>
                    </a:cubicBezTo>
                    <a:lnTo>
                      <a:pt x="80101" y="130738"/>
                    </a:lnTo>
                    <a:lnTo>
                      <a:pt x="30305" y="156145"/>
                    </a:lnTo>
                    <a:cubicBezTo>
                      <a:pt x="30125" y="156228"/>
                      <a:pt x="29916" y="156152"/>
                      <a:pt x="29826" y="155973"/>
                    </a:cubicBezTo>
                    <a:cubicBezTo>
                      <a:pt x="29797" y="155910"/>
                      <a:pt x="29782" y="155840"/>
                      <a:pt x="29797" y="155771"/>
                    </a:cubicBezTo>
                    <a:lnTo>
                      <a:pt x="40019" y="99922"/>
                    </a:lnTo>
                    <a:cubicBezTo>
                      <a:pt x="40049" y="99808"/>
                      <a:pt x="40004" y="99690"/>
                      <a:pt x="39929" y="99608"/>
                    </a:cubicBezTo>
                    <a:lnTo>
                      <a:pt x="101" y="59257"/>
                    </a:lnTo>
                    <a:cubicBezTo>
                      <a:pt x="-33" y="59121"/>
                      <a:pt x="-33" y="58904"/>
                      <a:pt x="101" y="58771"/>
                    </a:cubicBezTo>
                    <a:cubicBezTo>
                      <a:pt x="161" y="58716"/>
                      <a:pt x="235" y="58682"/>
                      <a:pt x="310" y="58674"/>
                    </a:cubicBezTo>
                    <a:lnTo>
                      <a:pt x="56129" y="51381"/>
                    </a:lnTo>
                    <a:cubicBezTo>
                      <a:pt x="56234" y="51363"/>
                      <a:pt x="56339" y="51297"/>
                      <a:pt x="56399" y="51202"/>
                    </a:cubicBezTo>
                    <a:lnTo>
                      <a:pt x="82238" y="90"/>
                    </a:lnTo>
                    <a:lnTo>
                      <a:pt x="82238" y="0"/>
                    </a:lnTo>
                    <a:lnTo>
                      <a:pt x="106524" y="51471"/>
                    </a:lnTo>
                    <a:lnTo>
                      <a:pt x="106524" y="51471"/>
                    </a:lnTo>
                    <a:lnTo>
                      <a:pt x="106853" y="52173"/>
                    </a:lnTo>
                    <a:cubicBezTo>
                      <a:pt x="106912" y="52278"/>
                      <a:pt x="107002" y="52351"/>
                      <a:pt x="107121" y="52367"/>
                    </a:cubicBezTo>
                    <a:lnTo>
                      <a:pt x="107121" y="52367"/>
                    </a:lnTo>
                    <a:lnTo>
                      <a:pt x="109871" y="52816"/>
                    </a:lnTo>
                    <a:lnTo>
                      <a:pt x="127447" y="55685"/>
                    </a:lnTo>
                    <a:lnTo>
                      <a:pt x="129703" y="56044"/>
                    </a:lnTo>
                    <a:lnTo>
                      <a:pt x="162657" y="61424"/>
                    </a:lnTo>
                    <a:cubicBezTo>
                      <a:pt x="162851" y="61442"/>
                      <a:pt x="162985" y="61609"/>
                      <a:pt x="162971" y="61797"/>
                    </a:cubicBezTo>
                    <a:cubicBezTo>
                      <a:pt x="162956" y="61845"/>
                      <a:pt x="162956" y="61890"/>
                      <a:pt x="162926" y="61932"/>
                    </a:cubicBezTo>
                    <a:close/>
                  </a:path>
                </a:pathLst>
              </a:custGeom>
              <a:solidFill>
                <a:srgbClr val="F4AD00"/>
              </a:solidFill>
              <a:ln w="1492" cap="flat">
                <a:noFill/>
                <a:prstDash val="solid"/>
                <a:miter/>
              </a:ln>
            </p:spPr>
            <p:txBody>
              <a:bodyPr rtlCol="0" anchor="ctr"/>
              <a:lstStyle/>
              <a:p>
                <a:endParaRPr lang="en-IN"/>
              </a:p>
            </p:txBody>
          </p:sp>
          <p:sp>
            <p:nvSpPr>
              <p:cNvPr id="90" name="Freeform: Shape 89">
                <a:extLst>
                  <a:ext uri="{FF2B5EF4-FFF2-40B4-BE49-F238E27FC236}">
                    <a16:creationId xmlns:a16="http://schemas.microsoft.com/office/drawing/2014/main" id="{694B0A3F-5AA3-481B-8F7C-287363CCC134}"/>
                  </a:ext>
                </a:extLst>
              </p:cNvPr>
              <p:cNvSpPr/>
              <p:nvPr/>
            </p:nvSpPr>
            <p:spPr>
              <a:xfrm>
                <a:off x="7808047" y="4805329"/>
                <a:ext cx="90121" cy="157773"/>
              </a:xfrm>
              <a:custGeom>
                <a:avLst/>
                <a:gdLst>
                  <a:gd name="connsiteX0" fmla="*/ 90076 w 90121"/>
                  <a:gd name="connsiteY0" fmla="*/ 61887 h 157773"/>
                  <a:gd name="connsiteX1" fmla="*/ 79884 w 90121"/>
                  <a:gd name="connsiteY1" fmla="*/ 71631 h 157773"/>
                  <a:gd name="connsiteX2" fmla="*/ 77224 w 90121"/>
                  <a:gd name="connsiteY2" fmla="*/ 74157 h 157773"/>
                  <a:gd name="connsiteX3" fmla="*/ 49247 w 90121"/>
                  <a:gd name="connsiteY3" fmla="*/ 100908 h 157773"/>
                  <a:gd name="connsiteX4" fmla="*/ 49142 w 90121"/>
                  <a:gd name="connsiteY4" fmla="*/ 101207 h 157773"/>
                  <a:gd name="connsiteX5" fmla="*/ 57960 w 90121"/>
                  <a:gd name="connsiteY5" fmla="*/ 157370 h 157773"/>
                  <a:gd name="connsiteX6" fmla="*/ 57676 w 90121"/>
                  <a:gd name="connsiteY6" fmla="*/ 157768 h 157773"/>
                  <a:gd name="connsiteX7" fmla="*/ 57451 w 90121"/>
                  <a:gd name="connsiteY7" fmla="*/ 157729 h 157773"/>
                  <a:gd name="connsiteX8" fmla="*/ 7939 w 90121"/>
                  <a:gd name="connsiteY8" fmla="*/ 130499 h 157773"/>
                  <a:gd name="connsiteX9" fmla="*/ 7625 w 90121"/>
                  <a:gd name="connsiteY9" fmla="*/ 130499 h 157773"/>
                  <a:gd name="connsiteX10" fmla="*/ 7461 w 90121"/>
                  <a:gd name="connsiteY10" fmla="*/ 130499 h 157773"/>
                  <a:gd name="connsiteX11" fmla="*/ 7132 w 90121"/>
                  <a:gd name="connsiteY11" fmla="*/ 130245 h 157773"/>
                  <a:gd name="connsiteX12" fmla="*/ 9389 w 90121"/>
                  <a:gd name="connsiteY12" fmla="*/ 90 h 157773"/>
                  <a:gd name="connsiteX13" fmla="*/ 9389 w 90121"/>
                  <a:gd name="connsiteY13" fmla="*/ 0 h 157773"/>
                  <a:gd name="connsiteX14" fmla="*/ 33674 w 90121"/>
                  <a:gd name="connsiteY14" fmla="*/ 51426 h 157773"/>
                  <a:gd name="connsiteX15" fmla="*/ 33674 w 90121"/>
                  <a:gd name="connsiteY15" fmla="*/ 51426 h 157773"/>
                  <a:gd name="connsiteX16" fmla="*/ 34003 w 90121"/>
                  <a:gd name="connsiteY16" fmla="*/ 52128 h 157773"/>
                  <a:gd name="connsiteX17" fmla="*/ 34272 w 90121"/>
                  <a:gd name="connsiteY17" fmla="*/ 52322 h 157773"/>
                  <a:gd name="connsiteX18" fmla="*/ 34272 w 90121"/>
                  <a:gd name="connsiteY18" fmla="*/ 52322 h 157773"/>
                  <a:gd name="connsiteX19" fmla="*/ 37022 w 90121"/>
                  <a:gd name="connsiteY19" fmla="*/ 52771 h 157773"/>
                  <a:gd name="connsiteX20" fmla="*/ 54597 w 90121"/>
                  <a:gd name="connsiteY20" fmla="*/ 55640 h 157773"/>
                  <a:gd name="connsiteX21" fmla="*/ 56854 w 90121"/>
                  <a:gd name="connsiteY21" fmla="*/ 55999 h 157773"/>
                  <a:gd name="connsiteX22" fmla="*/ 89807 w 90121"/>
                  <a:gd name="connsiteY22" fmla="*/ 61379 h 157773"/>
                  <a:gd name="connsiteX23" fmla="*/ 90121 w 90121"/>
                  <a:gd name="connsiteY23" fmla="*/ 61753 h 157773"/>
                  <a:gd name="connsiteX24" fmla="*/ 90076 w 90121"/>
                  <a:gd name="connsiteY24" fmla="*/ 61887 h 15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121" h="157773">
                    <a:moveTo>
                      <a:pt x="90076" y="61887"/>
                    </a:moveTo>
                    <a:lnTo>
                      <a:pt x="79884" y="71631"/>
                    </a:lnTo>
                    <a:lnTo>
                      <a:pt x="77224" y="74157"/>
                    </a:lnTo>
                    <a:lnTo>
                      <a:pt x="49247" y="100908"/>
                    </a:lnTo>
                    <a:cubicBezTo>
                      <a:pt x="49172" y="100988"/>
                      <a:pt x="49127" y="101097"/>
                      <a:pt x="49142" y="101207"/>
                    </a:cubicBezTo>
                    <a:lnTo>
                      <a:pt x="57960" y="157370"/>
                    </a:lnTo>
                    <a:cubicBezTo>
                      <a:pt x="57989" y="157557"/>
                      <a:pt x="57870" y="157735"/>
                      <a:pt x="57676" y="157768"/>
                    </a:cubicBezTo>
                    <a:cubicBezTo>
                      <a:pt x="57601" y="157783"/>
                      <a:pt x="57526" y="157768"/>
                      <a:pt x="57451" y="157729"/>
                    </a:cubicBezTo>
                    <a:lnTo>
                      <a:pt x="7939" y="130499"/>
                    </a:lnTo>
                    <a:cubicBezTo>
                      <a:pt x="7834" y="130445"/>
                      <a:pt x="7730" y="130445"/>
                      <a:pt x="7625" y="130499"/>
                    </a:cubicBezTo>
                    <a:cubicBezTo>
                      <a:pt x="7565" y="130513"/>
                      <a:pt x="7521" y="130513"/>
                      <a:pt x="7461" y="130499"/>
                    </a:cubicBezTo>
                    <a:cubicBezTo>
                      <a:pt x="7296" y="130510"/>
                      <a:pt x="7162" y="130401"/>
                      <a:pt x="7132" y="130245"/>
                    </a:cubicBezTo>
                    <a:cubicBezTo>
                      <a:pt x="-6677" y="61499"/>
                      <a:pt x="2649" y="27843"/>
                      <a:pt x="9389" y="90"/>
                    </a:cubicBezTo>
                    <a:lnTo>
                      <a:pt x="9389" y="0"/>
                    </a:lnTo>
                    <a:lnTo>
                      <a:pt x="33674" y="51426"/>
                    </a:lnTo>
                    <a:lnTo>
                      <a:pt x="33674" y="51426"/>
                    </a:lnTo>
                    <a:lnTo>
                      <a:pt x="34003" y="52128"/>
                    </a:lnTo>
                    <a:cubicBezTo>
                      <a:pt x="34063" y="52233"/>
                      <a:pt x="34152" y="52306"/>
                      <a:pt x="34272" y="52322"/>
                    </a:cubicBezTo>
                    <a:lnTo>
                      <a:pt x="34272" y="52322"/>
                    </a:lnTo>
                    <a:lnTo>
                      <a:pt x="37022" y="52771"/>
                    </a:lnTo>
                    <a:lnTo>
                      <a:pt x="54597" y="55640"/>
                    </a:lnTo>
                    <a:lnTo>
                      <a:pt x="56854" y="55999"/>
                    </a:lnTo>
                    <a:lnTo>
                      <a:pt x="89807" y="61379"/>
                    </a:lnTo>
                    <a:cubicBezTo>
                      <a:pt x="90001" y="61397"/>
                      <a:pt x="90136" y="61564"/>
                      <a:pt x="90121" y="61753"/>
                    </a:cubicBezTo>
                    <a:cubicBezTo>
                      <a:pt x="90106" y="61800"/>
                      <a:pt x="90106" y="61845"/>
                      <a:pt x="90076" y="61887"/>
                    </a:cubicBezTo>
                    <a:close/>
                  </a:path>
                </a:pathLst>
              </a:custGeom>
              <a:solidFill>
                <a:srgbClr val="E84E1B">
                  <a:alpha val="15000"/>
                </a:srgbClr>
              </a:solidFill>
              <a:ln w="1492" cap="flat">
                <a:noFill/>
                <a:prstDash val="solid"/>
                <a:miter/>
              </a:ln>
            </p:spPr>
            <p:txBody>
              <a:bodyPr rtlCol="0" anchor="ctr"/>
              <a:lstStyle/>
              <a:p>
                <a:endParaRPr lang="en-IN"/>
              </a:p>
            </p:txBody>
          </p:sp>
          <p:sp>
            <p:nvSpPr>
              <p:cNvPr id="91" name="Freeform: Shape 90">
                <a:extLst>
                  <a:ext uri="{FF2B5EF4-FFF2-40B4-BE49-F238E27FC236}">
                    <a16:creationId xmlns:a16="http://schemas.microsoft.com/office/drawing/2014/main" id="{8F485F1B-7B1C-4234-9606-CFCD606E4190}"/>
                  </a:ext>
                </a:extLst>
              </p:cNvPr>
              <p:cNvSpPr/>
              <p:nvPr/>
            </p:nvSpPr>
            <p:spPr>
              <a:xfrm>
                <a:off x="7922726" y="4805284"/>
                <a:ext cx="162959" cy="157817"/>
              </a:xfrm>
              <a:custGeom>
                <a:avLst/>
                <a:gdLst>
                  <a:gd name="connsiteX0" fmla="*/ 162926 w 162959"/>
                  <a:gd name="connsiteY0" fmla="*/ 61932 h 157817"/>
                  <a:gd name="connsiteX1" fmla="*/ 152733 w 162959"/>
                  <a:gd name="connsiteY1" fmla="*/ 71676 h 157817"/>
                  <a:gd name="connsiteX2" fmla="*/ 150073 w 162959"/>
                  <a:gd name="connsiteY2" fmla="*/ 74202 h 157817"/>
                  <a:gd name="connsiteX3" fmla="*/ 122096 w 162959"/>
                  <a:gd name="connsiteY3" fmla="*/ 100953 h 157817"/>
                  <a:gd name="connsiteX4" fmla="*/ 121992 w 162959"/>
                  <a:gd name="connsiteY4" fmla="*/ 101252 h 157817"/>
                  <a:gd name="connsiteX5" fmla="*/ 130809 w 162959"/>
                  <a:gd name="connsiteY5" fmla="*/ 157415 h 157817"/>
                  <a:gd name="connsiteX6" fmla="*/ 130525 w 162959"/>
                  <a:gd name="connsiteY6" fmla="*/ 157813 h 157817"/>
                  <a:gd name="connsiteX7" fmla="*/ 130301 w 162959"/>
                  <a:gd name="connsiteY7" fmla="*/ 157774 h 157817"/>
                  <a:gd name="connsiteX8" fmla="*/ 80789 w 162959"/>
                  <a:gd name="connsiteY8" fmla="*/ 130544 h 157817"/>
                  <a:gd name="connsiteX9" fmla="*/ 80475 w 162959"/>
                  <a:gd name="connsiteY9" fmla="*/ 130544 h 157817"/>
                  <a:gd name="connsiteX10" fmla="*/ 80101 w 162959"/>
                  <a:gd name="connsiteY10" fmla="*/ 130738 h 157817"/>
                  <a:gd name="connsiteX11" fmla="*/ 30305 w 162959"/>
                  <a:gd name="connsiteY11" fmla="*/ 156145 h 157817"/>
                  <a:gd name="connsiteX12" fmla="*/ 29826 w 162959"/>
                  <a:gd name="connsiteY12" fmla="*/ 155973 h 157817"/>
                  <a:gd name="connsiteX13" fmla="*/ 29797 w 162959"/>
                  <a:gd name="connsiteY13" fmla="*/ 155771 h 157817"/>
                  <a:gd name="connsiteX14" fmla="*/ 40019 w 162959"/>
                  <a:gd name="connsiteY14" fmla="*/ 99922 h 157817"/>
                  <a:gd name="connsiteX15" fmla="*/ 39929 w 162959"/>
                  <a:gd name="connsiteY15" fmla="*/ 99608 h 157817"/>
                  <a:gd name="connsiteX16" fmla="*/ 101 w 162959"/>
                  <a:gd name="connsiteY16" fmla="*/ 59257 h 157817"/>
                  <a:gd name="connsiteX17" fmla="*/ 101 w 162959"/>
                  <a:gd name="connsiteY17" fmla="*/ 58771 h 157817"/>
                  <a:gd name="connsiteX18" fmla="*/ 310 w 162959"/>
                  <a:gd name="connsiteY18" fmla="*/ 58674 h 157817"/>
                  <a:gd name="connsiteX19" fmla="*/ 56129 w 162959"/>
                  <a:gd name="connsiteY19" fmla="*/ 51381 h 157817"/>
                  <a:gd name="connsiteX20" fmla="*/ 56399 w 162959"/>
                  <a:gd name="connsiteY20" fmla="*/ 51202 h 157817"/>
                  <a:gd name="connsiteX21" fmla="*/ 82238 w 162959"/>
                  <a:gd name="connsiteY21" fmla="*/ 90 h 157817"/>
                  <a:gd name="connsiteX22" fmla="*/ 82238 w 162959"/>
                  <a:gd name="connsiteY22" fmla="*/ 0 h 157817"/>
                  <a:gd name="connsiteX23" fmla="*/ 106524 w 162959"/>
                  <a:gd name="connsiteY23" fmla="*/ 51471 h 157817"/>
                  <a:gd name="connsiteX24" fmla="*/ 106524 w 162959"/>
                  <a:gd name="connsiteY24" fmla="*/ 51471 h 157817"/>
                  <a:gd name="connsiteX25" fmla="*/ 106853 w 162959"/>
                  <a:gd name="connsiteY25" fmla="*/ 52173 h 157817"/>
                  <a:gd name="connsiteX26" fmla="*/ 107121 w 162959"/>
                  <a:gd name="connsiteY26" fmla="*/ 52367 h 157817"/>
                  <a:gd name="connsiteX27" fmla="*/ 107121 w 162959"/>
                  <a:gd name="connsiteY27" fmla="*/ 52367 h 157817"/>
                  <a:gd name="connsiteX28" fmla="*/ 109871 w 162959"/>
                  <a:gd name="connsiteY28" fmla="*/ 52816 h 157817"/>
                  <a:gd name="connsiteX29" fmla="*/ 127447 w 162959"/>
                  <a:gd name="connsiteY29" fmla="*/ 55685 h 157817"/>
                  <a:gd name="connsiteX30" fmla="*/ 129703 w 162959"/>
                  <a:gd name="connsiteY30" fmla="*/ 56044 h 157817"/>
                  <a:gd name="connsiteX31" fmla="*/ 162657 w 162959"/>
                  <a:gd name="connsiteY31" fmla="*/ 61424 h 157817"/>
                  <a:gd name="connsiteX32" fmla="*/ 162956 w 162959"/>
                  <a:gd name="connsiteY32" fmla="*/ 61833 h 157817"/>
                  <a:gd name="connsiteX33" fmla="*/ 162926 w 162959"/>
                  <a:gd name="connsiteY33" fmla="*/ 61932 h 1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2959" h="157817">
                    <a:moveTo>
                      <a:pt x="162926" y="61932"/>
                    </a:moveTo>
                    <a:lnTo>
                      <a:pt x="152733" y="71676"/>
                    </a:lnTo>
                    <a:lnTo>
                      <a:pt x="150073" y="74202"/>
                    </a:lnTo>
                    <a:lnTo>
                      <a:pt x="122096" y="100953"/>
                    </a:lnTo>
                    <a:cubicBezTo>
                      <a:pt x="122022" y="101032"/>
                      <a:pt x="121977" y="101142"/>
                      <a:pt x="121992" y="101252"/>
                    </a:cubicBezTo>
                    <a:lnTo>
                      <a:pt x="130809" y="157415"/>
                    </a:lnTo>
                    <a:cubicBezTo>
                      <a:pt x="130839" y="157602"/>
                      <a:pt x="130719" y="157780"/>
                      <a:pt x="130525" y="157813"/>
                    </a:cubicBezTo>
                    <a:cubicBezTo>
                      <a:pt x="130451" y="157828"/>
                      <a:pt x="130376" y="157813"/>
                      <a:pt x="130301" y="157774"/>
                    </a:cubicBezTo>
                    <a:lnTo>
                      <a:pt x="80789" y="130544"/>
                    </a:lnTo>
                    <a:cubicBezTo>
                      <a:pt x="80684" y="130490"/>
                      <a:pt x="80579" y="130490"/>
                      <a:pt x="80475" y="130544"/>
                    </a:cubicBezTo>
                    <a:lnTo>
                      <a:pt x="80101" y="130738"/>
                    </a:lnTo>
                    <a:lnTo>
                      <a:pt x="30305" y="156145"/>
                    </a:lnTo>
                    <a:cubicBezTo>
                      <a:pt x="30125" y="156228"/>
                      <a:pt x="29916" y="156152"/>
                      <a:pt x="29826" y="155973"/>
                    </a:cubicBezTo>
                    <a:cubicBezTo>
                      <a:pt x="29797" y="155910"/>
                      <a:pt x="29782" y="155840"/>
                      <a:pt x="29797" y="155771"/>
                    </a:cubicBezTo>
                    <a:lnTo>
                      <a:pt x="40019" y="99922"/>
                    </a:lnTo>
                    <a:cubicBezTo>
                      <a:pt x="40049" y="99808"/>
                      <a:pt x="40004" y="99690"/>
                      <a:pt x="39929" y="99608"/>
                    </a:cubicBezTo>
                    <a:lnTo>
                      <a:pt x="101" y="59257"/>
                    </a:lnTo>
                    <a:cubicBezTo>
                      <a:pt x="-33" y="59121"/>
                      <a:pt x="-33" y="58904"/>
                      <a:pt x="101" y="58771"/>
                    </a:cubicBezTo>
                    <a:cubicBezTo>
                      <a:pt x="161" y="58716"/>
                      <a:pt x="236" y="58682"/>
                      <a:pt x="310" y="58674"/>
                    </a:cubicBezTo>
                    <a:lnTo>
                      <a:pt x="56129" y="51381"/>
                    </a:lnTo>
                    <a:cubicBezTo>
                      <a:pt x="56234" y="51363"/>
                      <a:pt x="56339" y="51297"/>
                      <a:pt x="56399" y="51202"/>
                    </a:cubicBezTo>
                    <a:lnTo>
                      <a:pt x="82238" y="90"/>
                    </a:lnTo>
                    <a:lnTo>
                      <a:pt x="82238" y="0"/>
                    </a:lnTo>
                    <a:lnTo>
                      <a:pt x="106524" y="51471"/>
                    </a:lnTo>
                    <a:lnTo>
                      <a:pt x="106524" y="51471"/>
                    </a:lnTo>
                    <a:lnTo>
                      <a:pt x="106853" y="52173"/>
                    </a:lnTo>
                    <a:cubicBezTo>
                      <a:pt x="106912" y="52278"/>
                      <a:pt x="107002" y="52351"/>
                      <a:pt x="107121" y="52367"/>
                    </a:cubicBezTo>
                    <a:lnTo>
                      <a:pt x="107121" y="52367"/>
                    </a:lnTo>
                    <a:lnTo>
                      <a:pt x="109871" y="52816"/>
                    </a:lnTo>
                    <a:lnTo>
                      <a:pt x="127447" y="55685"/>
                    </a:lnTo>
                    <a:lnTo>
                      <a:pt x="129703" y="56044"/>
                    </a:lnTo>
                    <a:lnTo>
                      <a:pt x="162657" y="61424"/>
                    </a:lnTo>
                    <a:cubicBezTo>
                      <a:pt x="162851" y="61454"/>
                      <a:pt x="162985" y="61638"/>
                      <a:pt x="162956" y="61833"/>
                    </a:cubicBezTo>
                    <a:cubicBezTo>
                      <a:pt x="162956" y="61868"/>
                      <a:pt x="162941" y="61901"/>
                      <a:pt x="162926" y="61932"/>
                    </a:cubicBezTo>
                    <a:close/>
                  </a:path>
                </a:pathLst>
              </a:custGeom>
              <a:solidFill>
                <a:srgbClr val="FFAE00"/>
              </a:solidFill>
              <a:ln w="1492" cap="flat">
                <a:noFill/>
                <a:prstDash val="solid"/>
                <a:miter/>
              </a:ln>
            </p:spPr>
            <p:txBody>
              <a:bodyPr rtlCol="0" anchor="ctr"/>
              <a:lstStyle/>
              <a:p>
                <a:endParaRPr lang="en-IN"/>
              </a:p>
            </p:txBody>
          </p:sp>
          <p:sp>
            <p:nvSpPr>
              <p:cNvPr id="92" name="Freeform: Shape 91">
                <a:extLst>
                  <a:ext uri="{FF2B5EF4-FFF2-40B4-BE49-F238E27FC236}">
                    <a16:creationId xmlns:a16="http://schemas.microsoft.com/office/drawing/2014/main" id="{AAB3A6F0-C113-4F04-9607-961912F0AEAB}"/>
                  </a:ext>
                </a:extLst>
              </p:cNvPr>
              <p:cNvSpPr/>
              <p:nvPr/>
            </p:nvSpPr>
            <p:spPr>
              <a:xfrm>
                <a:off x="7922853" y="4806136"/>
                <a:ext cx="162998" cy="156831"/>
              </a:xfrm>
              <a:custGeom>
                <a:avLst/>
                <a:gdLst>
                  <a:gd name="connsiteX0" fmla="*/ 162769 w 162998"/>
                  <a:gd name="connsiteY0" fmla="*/ 61364 h 156831"/>
                  <a:gd name="connsiteX1" fmla="*/ 124017 w 162998"/>
                  <a:gd name="connsiteY1" fmla="*/ 101431 h 156831"/>
                  <a:gd name="connsiteX2" fmla="*/ 123912 w 162998"/>
                  <a:gd name="connsiteY2" fmla="*/ 101745 h 156831"/>
                  <a:gd name="connsiteX3" fmla="*/ 130548 w 162998"/>
                  <a:gd name="connsiteY3" fmla="*/ 156429 h 156831"/>
                  <a:gd name="connsiteX4" fmla="*/ 130264 w 162998"/>
                  <a:gd name="connsiteY4" fmla="*/ 156826 h 156831"/>
                  <a:gd name="connsiteX5" fmla="*/ 130040 w 162998"/>
                  <a:gd name="connsiteY5" fmla="*/ 156787 h 156831"/>
                  <a:gd name="connsiteX6" fmla="*/ 81050 w 162998"/>
                  <a:gd name="connsiteY6" fmla="*/ 132666 h 156831"/>
                  <a:gd name="connsiteX7" fmla="*/ 80722 w 162998"/>
                  <a:gd name="connsiteY7" fmla="*/ 132666 h 156831"/>
                  <a:gd name="connsiteX8" fmla="*/ 80363 w 162998"/>
                  <a:gd name="connsiteY8" fmla="*/ 132846 h 156831"/>
                  <a:gd name="connsiteX9" fmla="*/ 30611 w 162998"/>
                  <a:gd name="connsiteY9" fmla="*/ 155517 h 156831"/>
                  <a:gd name="connsiteX10" fmla="*/ 30148 w 162998"/>
                  <a:gd name="connsiteY10" fmla="*/ 155368 h 156831"/>
                  <a:gd name="connsiteX11" fmla="*/ 30118 w 162998"/>
                  <a:gd name="connsiteY11" fmla="*/ 155143 h 156831"/>
                  <a:gd name="connsiteX12" fmla="*/ 41850 w 162998"/>
                  <a:gd name="connsiteY12" fmla="*/ 102119 h 156831"/>
                  <a:gd name="connsiteX13" fmla="*/ 41148 w 162998"/>
                  <a:gd name="connsiteY13" fmla="*/ 102283 h 156831"/>
                  <a:gd name="connsiteX14" fmla="*/ 94 w 162998"/>
                  <a:gd name="connsiteY14" fmla="*/ 58719 h 156831"/>
                  <a:gd name="connsiteX15" fmla="*/ 109 w 162998"/>
                  <a:gd name="connsiteY15" fmla="*/ 58212 h 156831"/>
                  <a:gd name="connsiteX16" fmla="*/ 303 w 162998"/>
                  <a:gd name="connsiteY16" fmla="*/ 58121 h 156831"/>
                  <a:gd name="connsiteX17" fmla="*/ 57961 w 162998"/>
                  <a:gd name="connsiteY17" fmla="*/ 53638 h 156831"/>
                  <a:gd name="connsiteX18" fmla="*/ 58215 w 162998"/>
                  <a:gd name="connsiteY18" fmla="*/ 53443 h 156831"/>
                  <a:gd name="connsiteX19" fmla="*/ 82366 w 162998"/>
                  <a:gd name="connsiteY19" fmla="*/ 75 h 156831"/>
                  <a:gd name="connsiteX20" fmla="*/ 82366 w 162998"/>
                  <a:gd name="connsiteY20" fmla="*/ 0 h 156831"/>
                  <a:gd name="connsiteX21" fmla="*/ 108713 w 162998"/>
                  <a:gd name="connsiteY21" fmla="*/ 52681 h 156831"/>
                  <a:gd name="connsiteX22" fmla="*/ 109072 w 162998"/>
                  <a:gd name="connsiteY22" fmla="*/ 53279 h 156831"/>
                  <a:gd name="connsiteX23" fmla="*/ 109072 w 162998"/>
                  <a:gd name="connsiteY23" fmla="*/ 53279 h 156831"/>
                  <a:gd name="connsiteX24" fmla="*/ 108609 w 162998"/>
                  <a:gd name="connsiteY24" fmla="*/ 54206 h 156831"/>
                  <a:gd name="connsiteX25" fmla="*/ 108863 w 162998"/>
                  <a:gd name="connsiteY25" fmla="*/ 54400 h 156831"/>
                  <a:gd name="connsiteX26" fmla="*/ 108863 w 162998"/>
                  <a:gd name="connsiteY26" fmla="*/ 54400 h 156831"/>
                  <a:gd name="connsiteX27" fmla="*/ 111628 w 162998"/>
                  <a:gd name="connsiteY27" fmla="*/ 54848 h 156831"/>
                  <a:gd name="connsiteX28" fmla="*/ 129188 w 162998"/>
                  <a:gd name="connsiteY28" fmla="*/ 57703 h 156831"/>
                  <a:gd name="connsiteX29" fmla="*/ 131460 w 162998"/>
                  <a:gd name="connsiteY29" fmla="*/ 58076 h 156831"/>
                  <a:gd name="connsiteX30" fmla="*/ 162426 w 162998"/>
                  <a:gd name="connsiteY30" fmla="*/ 60647 h 156831"/>
                  <a:gd name="connsiteX31" fmla="*/ 162964 w 162998"/>
                  <a:gd name="connsiteY31" fmla="*/ 60834 h 156831"/>
                  <a:gd name="connsiteX32" fmla="*/ 162769 w 162998"/>
                  <a:gd name="connsiteY32" fmla="*/ 61364 h 156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2998" h="156831">
                    <a:moveTo>
                      <a:pt x="162769" y="61364"/>
                    </a:moveTo>
                    <a:lnTo>
                      <a:pt x="124017" y="101431"/>
                    </a:lnTo>
                    <a:cubicBezTo>
                      <a:pt x="123942" y="101515"/>
                      <a:pt x="123897" y="101630"/>
                      <a:pt x="123912" y="101745"/>
                    </a:cubicBezTo>
                    <a:lnTo>
                      <a:pt x="130548" y="156429"/>
                    </a:lnTo>
                    <a:cubicBezTo>
                      <a:pt x="130578" y="156615"/>
                      <a:pt x="130458" y="156793"/>
                      <a:pt x="130264" y="156826"/>
                    </a:cubicBezTo>
                    <a:cubicBezTo>
                      <a:pt x="130189" y="156841"/>
                      <a:pt x="130115" y="156826"/>
                      <a:pt x="130040" y="156787"/>
                    </a:cubicBezTo>
                    <a:lnTo>
                      <a:pt x="81050" y="132666"/>
                    </a:lnTo>
                    <a:cubicBezTo>
                      <a:pt x="80946" y="132612"/>
                      <a:pt x="80826" y="132612"/>
                      <a:pt x="80722" y="132666"/>
                    </a:cubicBezTo>
                    <a:lnTo>
                      <a:pt x="80363" y="132846"/>
                    </a:lnTo>
                    <a:lnTo>
                      <a:pt x="30611" y="155517"/>
                    </a:lnTo>
                    <a:cubicBezTo>
                      <a:pt x="30447" y="155604"/>
                      <a:pt x="30238" y="155536"/>
                      <a:pt x="30148" y="155368"/>
                    </a:cubicBezTo>
                    <a:cubicBezTo>
                      <a:pt x="30118" y="155297"/>
                      <a:pt x="30103" y="155220"/>
                      <a:pt x="30118" y="155143"/>
                    </a:cubicBezTo>
                    <a:lnTo>
                      <a:pt x="41850" y="102119"/>
                    </a:lnTo>
                    <a:cubicBezTo>
                      <a:pt x="41850" y="102014"/>
                      <a:pt x="41237" y="102373"/>
                      <a:pt x="41148" y="102283"/>
                    </a:cubicBezTo>
                    <a:lnTo>
                      <a:pt x="94" y="58719"/>
                    </a:lnTo>
                    <a:cubicBezTo>
                      <a:pt x="-41" y="58574"/>
                      <a:pt x="-26" y="58347"/>
                      <a:pt x="109" y="58212"/>
                    </a:cubicBezTo>
                    <a:cubicBezTo>
                      <a:pt x="169" y="58163"/>
                      <a:pt x="228" y="58131"/>
                      <a:pt x="303" y="58121"/>
                    </a:cubicBezTo>
                    <a:lnTo>
                      <a:pt x="57961" y="53638"/>
                    </a:lnTo>
                    <a:cubicBezTo>
                      <a:pt x="58065" y="53618"/>
                      <a:pt x="58170" y="53546"/>
                      <a:pt x="58215" y="53443"/>
                    </a:cubicBezTo>
                    <a:lnTo>
                      <a:pt x="82366" y="75"/>
                    </a:lnTo>
                    <a:lnTo>
                      <a:pt x="82366" y="0"/>
                    </a:lnTo>
                    <a:lnTo>
                      <a:pt x="108713" y="52681"/>
                    </a:lnTo>
                    <a:cubicBezTo>
                      <a:pt x="108713" y="52681"/>
                      <a:pt x="108878" y="53339"/>
                      <a:pt x="109072" y="53279"/>
                    </a:cubicBezTo>
                    <a:cubicBezTo>
                      <a:pt x="109266" y="53219"/>
                      <a:pt x="109072" y="53279"/>
                      <a:pt x="109072" y="53279"/>
                    </a:cubicBezTo>
                    <a:lnTo>
                      <a:pt x="108609" y="54206"/>
                    </a:lnTo>
                    <a:cubicBezTo>
                      <a:pt x="108654" y="54309"/>
                      <a:pt x="108758" y="54380"/>
                      <a:pt x="108863" y="54400"/>
                    </a:cubicBezTo>
                    <a:lnTo>
                      <a:pt x="108863" y="54400"/>
                    </a:lnTo>
                    <a:lnTo>
                      <a:pt x="111628" y="54848"/>
                    </a:lnTo>
                    <a:lnTo>
                      <a:pt x="129188" y="57703"/>
                    </a:lnTo>
                    <a:lnTo>
                      <a:pt x="131460" y="58076"/>
                    </a:lnTo>
                    <a:lnTo>
                      <a:pt x="162426" y="60647"/>
                    </a:lnTo>
                    <a:cubicBezTo>
                      <a:pt x="162620" y="60551"/>
                      <a:pt x="162859" y="60635"/>
                      <a:pt x="162964" y="60834"/>
                    </a:cubicBezTo>
                    <a:cubicBezTo>
                      <a:pt x="163053" y="61032"/>
                      <a:pt x="162964" y="61270"/>
                      <a:pt x="162769" y="61364"/>
                    </a:cubicBezTo>
                    <a:close/>
                  </a:path>
                </a:pathLst>
              </a:custGeom>
              <a:solidFill>
                <a:srgbClr val="E08A00"/>
              </a:solidFill>
              <a:ln w="1492" cap="flat">
                <a:noFill/>
                <a:prstDash val="solid"/>
                <a:miter/>
              </a:ln>
            </p:spPr>
            <p:txBody>
              <a:bodyPr rtlCol="0" anchor="ctr"/>
              <a:lstStyle/>
              <a:p>
                <a:endParaRPr lang="en-IN"/>
              </a:p>
            </p:txBody>
          </p:sp>
          <p:sp>
            <p:nvSpPr>
              <p:cNvPr id="93" name="Freeform: Shape 92">
                <a:extLst>
                  <a:ext uri="{FF2B5EF4-FFF2-40B4-BE49-F238E27FC236}">
                    <a16:creationId xmlns:a16="http://schemas.microsoft.com/office/drawing/2014/main" id="{6732969B-B48E-4463-ABDB-98DA2BC2FBD7}"/>
                  </a:ext>
                </a:extLst>
              </p:cNvPr>
              <p:cNvSpPr/>
              <p:nvPr/>
            </p:nvSpPr>
            <p:spPr>
              <a:xfrm>
                <a:off x="7922726" y="4805284"/>
                <a:ext cx="162959" cy="157817"/>
              </a:xfrm>
              <a:custGeom>
                <a:avLst/>
                <a:gdLst>
                  <a:gd name="connsiteX0" fmla="*/ 162926 w 162959"/>
                  <a:gd name="connsiteY0" fmla="*/ 61932 h 157817"/>
                  <a:gd name="connsiteX1" fmla="*/ 152733 w 162959"/>
                  <a:gd name="connsiteY1" fmla="*/ 71676 h 157817"/>
                  <a:gd name="connsiteX2" fmla="*/ 150073 w 162959"/>
                  <a:gd name="connsiteY2" fmla="*/ 74202 h 157817"/>
                  <a:gd name="connsiteX3" fmla="*/ 122096 w 162959"/>
                  <a:gd name="connsiteY3" fmla="*/ 100953 h 157817"/>
                  <a:gd name="connsiteX4" fmla="*/ 121992 w 162959"/>
                  <a:gd name="connsiteY4" fmla="*/ 101252 h 157817"/>
                  <a:gd name="connsiteX5" fmla="*/ 130809 w 162959"/>
                  <a:gd name="connsiteY5" fmla="*/ 157415 h 157817"/>
                  <a:gd name="connsiteX6" fmla="*/ 130525 w 162959"/>
                  <a:gd name="connsiteY6" fmla="*/ 157813 h 157817"/>
                  <a:gd name="connsiteX7" fmla="*/ 130301 w 162959"/>
                  <a:gd name="connsiteY7" fmla="*/ 157774 h 157817"/>
                  <a:gd name="connsiteX8" fmla="*/ 80789 w 162959"/>
                  <a:gd name="connsiteY8" fmla="*/ 130544 h 157817"/>
                  <a:gd name="connsiteX9" fmla="*/ 80475 w 162959"/>
                  <a:gd name="connsiteY9" fmla="*/ 130544 h 157817"/>
                  <a:gd name="connsiteX10" fmla="*/ 80101 w 162959"/>
                  <a:gd name="connsiteY10" fmla="*/ 130738 h 157817"/>
                  <a:gd name="connsiteX11" fmla="*/ 30305 w 162959"/>
                  <a:gd name="connsiteY11" fmla="*/ 156145 h 157817"/>
                  <a:gd name="connsiteX12" fmla="*/ 29826 w 162959"/>
                  <a:gd name="connsiteY12" fmla="*/ 155973 h 157817"/>
                  <a:gd name="connsiteX13" fmla="*/ 29797 w 162959"/>
                  <a:gd name="connsiteY13" fmla="*/ 155771 h 157817"/>
                  <a:gd name="connsiteX14" fmla="*/ 40019 w 162959"/>
                  <a:gd name="connsiteY14" fmla="*/ 99922 h 157817"/>
                  <a:gd name="connsiteX15" fmla="*/ 39929 w 162959"/>
                  <a:gd name="connsiteY15" fmla="*/ 99608 h 157817"/>
                  <a:gd name="connsiteX16" fmla="*/ 101 w 162959"/>
                  <a:gd name="connsiteY16" fmla="*/ 59257 h 157817"/>
                  <a:gd name="connsiteX17" fmla="*/ 101 w 162959"/>
                  <a:gd name="connsiteY17" fmla="*/ 58771 h 157817"/>
                  <a:gd name="connsiteX18" fmla="*/ 310 w 162959"/>
                  <a:gd name="connsiteY18" fmla="*/ 58674 h 157817"/>
                  <a:gd name="connsiteX19" fmla="*/ 56129 w 162959"/>
                  <a:gd name="connsiteY19" fmla="*/ 51381 h 157817"/>
                  <a:gd name="connsiteX20" fmla="*/ 56399 w 162959"/>
                  <a:gd name="connsiteY20" fmla="*/ 51202 h 157817"/>
                  <a:gd name="connsiteX21" fmla="*/ 82238 w 162959"/>
                  <a:gd name="connsiteY21" fmla="*/ 90 h 157817"/>
                  <a:gd name="connsiteX22" fmla="*/ 82238 w 162959"/>
                  <a:gd name="connsiteY22" fmla="*/ 0 h 157817"/>
                  <a:gd name="connsiteX23" fmla="*/ 106524 w 162959"/>
                  <a:gd name="connsiteY23" fmla="*/ 51471 h 157817"/>
                  <a:gd name="connsiteX24" fmla="*/ 106524 w 162959"/>
                  <a:gd name="connsiteY24" fmla="*/ 51471 h 157817"/>
                  <a:gd name="connsiteX25" fmla="*/ 106853 w 162959"/>
                  <a:gd name="connsiteY25" fmla="*/ 52173 h 157817"/>
                  <a:gd name="connsiteX26" fmla="*/ 107121 w 162959"/>
                  <a:gd name="connsiteY26" fmla="*/ 52367 h 157817"/>
                  <a:gd name="connsiteX27" fmla="*/ 107121 w 162959"/>
                  <a:gd name="connsiteY27" fmla="*/ 52367 h 157817"/>
                  <a:gd name="connsiteX28" fmla="*/ 109871 w 162959"/>
                  <a:gd name="connsiteY28" fmla="*/ 52816 h 157817"/>
                  <a:gd name="connsiteX29" fmla="*/ 127447 w 162959"/>
                  <a:gd name="connsiteY29" fmla="*/ 55685 h 157817"/>
                  <a:gd name="connsiteX30" fmla="*/ 129703 w 162959"/>
                  <a:gd name="connsiteY30" fmla="*/ 56044 h 157817"/>
                  <a:gd name="connsiteX31" fmla="*/ 162657 w 162959"/>
                  <a:gd name="connsiteY31" fmla="*/ 61424 h 157817"/>
                  <a:gd name="connsiteX32" fmla="*/ 162956 w 162959"/>
                  <a:gd name="connsiteY32" fmla="*/ 61833 h 157817"/>
                  <a:gd name="connsiteX33" fmla="*/ 162926 w 162959"/>
                  <a:gd name="connsiteY33" fmla="*/ 61932 h 1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2959" h="157817">
                    <a:moveTo>
                      <a:pt x="162926" y="61932"/>
                    </a:moveTo>
                    <a:lnTo>
                      <a:pt x="152733" y="71676"/>
                    </a:lnTo>
                    <a:lnTo>
                      <a:pt x="150073" y="74202"/>
                    </a:lnTo>
                    <a:lnTo>
                      <a:pt x="122096" y="100953"/>
                    </a:lnTo>
                    <a:cubicBezTo>
                      <a:pt x="122022" y="101032"/>
                      <a:pt x="121977" y="101142"/>
                      <a:pt x="121992" y="101252"/>
                    </a:cubicBezTo>
                    <a:lnTo>
                      <a:pt x="130809" y="157415"/>
                    </a:lnTo>
                    <a:cubicBezTo>
                      <a:pt x="130839" y="157602"/>
                      <a:pt x="130719" y="157780"/>
                      <a:pt x="130525" y="157813"/>
                    </a:cubicBezTo>
                    <a:cubicBezTo>
                      <a:pt x="130451" y="157828"/>
                      <a:pt x="130376" y="157813"/>
                      <a:pt x="130301" y="157774"/>
                    </a:cubicBezTo>
                    <a:lnTo>
                      <a:pt x="80789" y="130544"/>
                    </a:lnTo>
                    <a:cubicBezTo>
                      <a:pt x="80684" y="130490"/>
                      <a:pt x="80579" y="130490"/>
                      <a:pt x="80475" y="130544"/>
                    </a:cubicBezTo>
                    <a:lnTo>
                      <a:pt x="80101" y="130738"/>
                    </a:lnTo>
                    <a:lnTo>
                      <a:pt x="30305" y="156145"/>
                    </a:lnTo>
                    <a:cubicBezTo>
                      <a:pt x="30125" y="156228"/>
                      <a:pt x="29916" y="156152"/>
                      <a:pt x="29826" y="155973"/>
                    </a:cubicBezTo>
                    <a:cubicBezTo>
                      <a:pt x="29797" y="155910"/>
                      <a:pt x="29782" y="155840"/>
                      <a:pt x="29797" y="155771"/>
                    </a:cubicBezTo>
                    <a:lnTo>
                      <a:pt x="40019" y="99922"/>
                    </a:lnTo>
                    <a:cubicBezTo>
                      <a:pt x="40049" y="99808"/>
                      <a:pt x="40004" y="99690"/>
                      <a:pt x="39929" y="99608"/>
                    </a:cubicBezTo>
                    <a:lnTo>
                      <a:pt x="101" y="59257"/>
                    </a:lnTo>
                    <a:cubicBezTo>
                      <a:pt x="-33" y="59121"/>
                      <a:pt x="-33" y="58904"/>
                      <a:pt x="101" y="58771"/>
                    </a:cubicBezTo>
                    <a:cubicBezTo>
                      <a:pt x="161" y="58716"/>
                      <a:pt x="236" y="58682"/>
                      <a:pt x="310" y="58674"/>
                    </a:cubicBezTo>
                    <a:lnTo>
                      <a:pt x="56129" y="51381"/>
                    </a:lnTo>
                    <a:cubicBezTo>
                      <a:pt x="56234" y="51363"/>
                      <a:pt x="56339" y="51297"/>
                      <a:pt x="56399" y="51202"/>
                    </a:cubicBezTo>
                    <a:lnTo>
                      <a:pt x="82238" y="90"/>
                    </a:lnTo>
                    <a:lnTo>
                      <a:pt x="82238" y="0"/>
                    </a:lnTo>
                    <a:lnTo>
                      <a:pt x="106524" y="51471"/>
                    </a:lnTo>
                    <a:lnTo>
                      <a:pt x="106524" y="51471"/>
                    </a:lnTo>
                    <a:lnTo>
                      <a:pt x="106853" y="52173"/>
                    </a:lnTo>
                    <a:cubicBezTo>
                      <a:pt x="106912" y="52278"/>
                      <a:pt x="107002" y="52351"/>
                      <a:pt x="107121" y="52367"/>
                    </a:cubicBezTo>
                    <a:lnTo>
                      <a:pt x="107121" y="52367"/>
                    </a:lnTo>
                    <a:lnTo>
                      <a:pt x="109871" y="52816"/>
                    </a:lnTo>
                    <a:lnTo>
                      <a:pt x="127447" y="55685"/>
                    </a:lnTo>
                    <a:lnTo>
                      <a:pt x="129703" y="56044"/>
                    </a:lnTo>
                    <a:lnTo>
                      <a:pt x="162657" y="61424"/>
                    </a:lnTo>
                    <a:cubicBezTo>
                      <a:pt x="162851" y="61454"/>
                      <a:pt x="162985" y="61638"/>
                      <a:pt x="162956" y="61833"/>
                    </a:cubicBezTo>
                    <a:cubicBezTo>
                      <a:pt x="162956" y="61868"/>
                      <a:pt x="162941" y="61901"/>
                      <a:pt x="162926" y="61932"/>
                    </a:cubicBezTo>
                    <a:close/>
                  </a:path>
                </a:pathLst>
              </a:custGeom>
              <a:solidFill>
                <a:srgbClr val="F4AD00"/>
              </a:solidFill>
              <a:ln w="1492" cap="flat">
                <a:noFill/>
                <a:prstDash val="solid"/>
                <a:miter/>
              </a:ln>
            </p:spPr>
            <p:txBody>
              <a:bodyPr rtlCol="0" anchor="ctr"/>
              <a:lstStyle/>
              <a:p>
                <a:endParaRPr lang="en-IN"/>
              </a:p>
            </p:txBody>
          </p:sp>
          <p:sp>
            <p:nvSpPr>
              <p:cNvPr id="94" name="Freeform: Shape 93">
                <a:extLst>
                  <a:ext uri="{FF2B5EF4-FFF2-40B4-BE49-F238E27FC236}">
                    <a16:creationId xmlns:a16="http://schemas.microsoft.com/office/drawing/2014/main" id="{FB3C6C51-7C35-40B1-A3FC-F3CB87608EE7}"/>
                  </a:ext>
                </a:extLst>
              </p:cNvPr>
              <p:cNvSpPr/>
              <p:nvPr/>
            </p:nvSpPr>
            <p:spPr>
              <a:xfrm>
                <a:off x="7995576" y="4805329"/>
                <a:ext cx="90110" cy="157773"/>
              </a:xfrm>
              <a:custGeom>
                <a:avLst/>
                <a:gdLst>
                  <a:gd name="connsiteX0" fmla="*/ 90076 w 90110"/>
                  <a:gd name="connsiteY0" fmla="*/ 61887 h 157773"/>
                  <a:gd name="connsiteX1" fmla="*/ 79884 w 90110"/>
                  <a:gd name="connsiteY1" fmla="*/ 71631 h 157773"/>
                  <a:gd name="connsiteX2" fmla="*/ 77224 w 90110"/>
                  <a:gd name="connsiteY2" fmla="*/ 74157 h 157773"/>
                  <a:gd name="connsiteX3" fmla="*/ 49247 w 90110"/>
                  <a:gd name="connsiteY3" fmla="*/ 100908 h 157773"/>
                  <a:gd name="connsiteX4" fmla="*/ 49142 w 90110"/>
                  <a:gd name="connsiteY4" fmla="*/ 101207 h 157773"/>
                  <a:gd name="connsiteX5" fmla="*/ 57960 w 90110"/>
                  <a:gd name="connsiteY5" fmla="*/ 157370 h 157773"/>
                  <a:gd name="connsiteX6" fmla="*/ 57676 w 90110"/>
                  <a:gd name="connsiteY6" fmla="*/ 157768 h 157773"/>
                  <a:gd name="connsiteX7" fmla="*/ 57451 w 90110"/>
                  <a:gd name="connsiteY7" fmla="*/ 157729 h 157773"/>
                  <a:gd name="connsiteX8" fmla="*/ 7939 w 90110"/>
                  <a:gd name="connsiteY8" fmla="*/ 130499 h 157773"/>
                  <a:gd name="connsiteX9" fmla="*/ 7625 w 90110"/>
                  <a:gd name="connsiteY9" fmla="*/ 130499 h 157773"/>
                  <a:gd name="connsiteX10" fmla="*/ 7461 w 90110"/>
                  <a:gd name="connsiteY10" fmla="*/ 130499 h 157773"/>
                  <a:gd name="connsiteX11" fmla="*/ 7132 w 90110"/>
                  <a:gd name="connsiteY11" fmla="*/ 130245 h 157773"/>
                  <a:gd name="connsiteX12" fmla="*/ 9389 w 90110"/>
                  <a:gd name="connsiteY12" fmla="*/ 90 h 157773"/>
                  <a:gd name="connsiteX13" fmla="*/ 9389 w 90110"/>
                  <a:gd name="connsiteY13" fmla="*/ 0 h 157773"/>
                  <a:gd name="connsiteX14" fmla="*/ 33674 w 90110"/>
                  <a:gd name="connsiteY14" fmla="*/ 51426 h 157773"/>
                  <a:gd name="connsiteX15" fmla="*/ 33674 w 90110"/>
                  <a:gd name="connsiteY15" fmla="*/ 51426 h 157773"/>
                  <a:gd name="connsiteX16" fmla="*/ 34003 w 90110"/>
                  <a:gd name="connsiteY16" fmla="*/ 52128 h 157773"/>
                  <a:gd name="connsiteX17" fmla="*/ 34272 w 90110"/>
                  <a:gd name="connsiteY17" fmla="*/ 52322 h 157773"/>
                  <a:gd name="connsiteX18" fmla="*/ 34272 w 90110"/>
                  <a:gd name="connsiteY18" fmla="*/ 52322 h 157773"/>
                  <a:gd name="connsiteX19" fmla="*/ 37022 w 90110"/>
                  <a:gd name="connsiteY19" fmla="*/ 52771 h 157773"/>
                  <a:gd name="connsiteX20" fmla="*/ 54597 w 90110"/>
                  <a:gd name="connsiteY20" fmla="*/ 55640 h 157773"/>
                  <a:gd name="connsiteX21" fmla="*/ 56854 w 90110"/>
                  <a:gd name="connsiteY21" fmla="*/ 55999 h 157773"/>
                  <a:gd name="connsiteX22" fmla="*/ 89807 w 90110"/>
                  <a:gd name="connsiteY22" fmla="*/ 61379 h 157773"/>
                  <a:gd name="connsiteX23" fmla="*/ 90106 w 90110"/>
                  <a:gd name="connsiteY23" fmla="*/ 61789 h 157773"/>
                  <a:gd name="connsiteX24" fmla="*/ 90076 w 90110"/>
                  <a:gd name="connsiteY24" fmla="*/ 61887 h 15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110" h="157773">
                    <a:moveTo>
                      <a:pt x="90076" y="61887"/>
                    </a:moveTo>
                    <a:lnTo>
                      <a:pt x="79884" y="71631"/>
                    </a:lnTo>
                    <a:lnTo>
                      <a:pt x="77224" y="74157"/>
                    </a:lnTo>
                    <a:lnTo>
                      <a:pt x="49247" y="100908"/>
                    </a:lnTo>
                    <a:cubicBezTo>
                      <a:pt x="49172" y="100988"/>
                      <a:pt x="49127" y="101097"/>
                      <a:pt x="49142" y="101207"/>
                    </a:cubicBezTo>
                    <a:lnTo>
                      <a:pt x="57960" y="157370"/>
                    </a:lnTo>
                    <a:cubicBezTo>
                      <a:pt x="57990" y="157557"/>
                      <a:pt x="57870" y="157735"/>
                      <a:pt x="57676" y="157768"/>
                    </a:cubicBezTo>
                    <a:cubicBezTo>
                      <a:pt x="57601" y="157783"/>
                      <a:pt x="57526" y="157768"/>
                      <a:pt x="57451" y="157729"/>
                    </a:cubicBezTo>
                    <a:lnTo>
                      <a:pt x="7939" y="130499"/>
                    </a:lnTo>
                    <a:cubicBezTo>
                      <a:pt x="7834" y="130445"/>
                      <a:pt x="7730" y="130445"/>
                      <a:pt x="7625" y="130499"/>
                    </a:cubicBezTo>
                    <a:cubicBezTo>
                      <a:pt x="7565" y="130513"/>
                      <a:pt x="7521" y="130513"/>
                      <a:pt x="7461" y="130499"/>
                    </a:cubicBezTo>
                    <a:cubicBezTo>
                      <a:pt x="7296" y="130510"/>
                      <a:pt x="7162" y="130401"/>
                      <a:pt x="7132" y="130245"/>
                    </a:cubicBezTo>
                    <a:cubicBezTo>
                      <a:pt x="-6677" y="61499"/>
                      <a:pt x="2649" y="27843"/>
                      <a:pt x="9389" y="90"/>
                    </a:cubicBezTo>
                    <a:lnTo>
                      <a:pt x="9389" y="0"/>
                    </a:lnTo>
                    <a:lnTo>
                      <a:pt x="33674" y="51426"/>
                    </a:lnTo>
                    <a:lnTo>
                      <a:pt x="33674" y="51426"/>
                    </a:lnTo>
                    <a:lnTo>
                      <a:pt x="34003" y="52128"/>
                    </a:lnTo>
                    <a:cubicBezTo>
                      <a:pt x="34063" y="52233"/>
                      <a:pt x="34152" y="52306"/>
                      <a:pt x="34272" y="52322"/>
                    </a:cubicBezTo>
                    <a:lnTo>
                      <a:pt x="34272" y="52322"/>
                    </a:lnTo>
                    <a:lnTo>
                      <a:pt x="37022" y="52771"/>
                    </a:lnTo>
                    <a:lnTo>
                      <a:pt x="54597" y="55640"/>
                    </a:lnTo>
                    <a:lnTo>
                      <a:pt x="56854" y="55999"/>
                    </a:lnTo>
                    <a:lnTo>
                      <a:pt x="89807" y="61379"/>
                    </a:lnTo>
                    <a:cubicBezTo>
                      <a:pt x="90001" y="61409"/>
                      <a:pt x="90136" y="61593"/>
                      <a:pt x="90106" y="61789"/>
                    </a:cubicBezTo>
                    <a:cubicBezTo>
                      <a:pt x="90106" y="61823"/>
                      <a:pt x="90091" y="61856"/>
                      <a:pt x="90076" y="61887"/>
                    </a:cubicBezTo>
                    <a:close/>
                  </a:path>
                </a:pathLst>
              </a:custGeom>
              <a:solidFill>
                <a:srgbClr val="E84E1B">
                  <a:alpha val="15000"/>
                </a:srgbClr>
              </a:solidFill>
              <a:ln w="1492" cap="flat">
                <a:noFill/>
                <a:prstDash val="solid"/>
                <a:miter/>
              </a:ln>
            </p:spPr>
            <p:txBody>
              <a:bodyPr rtlCol="0" anchor="ctr"/>
              <a:lstStyle/>
              <a:p>
                <a:endParaRPr lang="en-IN"/>
              </a:p>
            </p:txBody>
          </p:sp>
          <p:sp>
            <p:nvSpPr>
              <p:cNvPr id="95" name="Freeform: Shape 94">
                <a:extLst>
                  <a:ext uri="{FF2B5EF4-FFF2-40B4-BE49-F238E27FC236}">
                    <a16:creationId xmlns:a16="http://schemas.microsoft.com/office/drawing/2014/main" id="{96C0E1B5-6432-4933-8855-96013E65F739}"/>
                  </a:ext>
                </a:extLst>
              </p:cNvPr>
              <p:cNvSpPr/>
              <p:nvPr/>
            </p:nvSpPr>
            <p:spPr>
              <a:xfrm>
                <a:off x="8117966" y="4805284"/>
                <a:ext cx="162955" cy="157817"/>
              </a:xfrm>
              <a:custGeom>
                <a:avLst/>
                <a:gdLst>
                  <a:gd name="connsiteX0" fmla="*/ 162911 w 162955"/>
                  <a:gd name="connsiteY0" fmla="*/ 61932 h 157817"/>
                  <a:gd name="connsiteX1" fmla="*/ 152718 w 162955"/>
                  <a:gd name="connsiteY1" fmla="*/ 71676 h 157817"/>
                  <a:gd name="connsiteX2" fmla="*/ 150058 w 162955"/>
                  <a:gd name="connsiteY2" fmla="*/ 74202 h 157817"/>
                  <a:gd name="connsiteX3" fmla="*/ 122096 w 162955"/>
                  <a:gd name="connsiteY3" fmla="*/ 100953 h 157817"/>
                  <a:gd name="connsiteX4" fmla="*/ 121992 w 162955"/>
                  <a:gd name="connsiteY4" fmla="*/ 101252 h 157817"/>
                  <a:gd name="connsiteX5" fmla="*/ 130809 w 162955"/>
                  <a:gd name="connsiteY5" fmla="*/ 157415 h 157817"/>
                  <a:gd name="connsiteX6" fmla="*/ 130525 w 162955"/>
                  <a:gd name="connsiteY6" fmla="*/ 157813 h 157817"/>
                  <a:gd name="connsiteX7" fmla="*/ 130301 w 162955"/>
                  <a:gd name="connsiteY7" fmla="*/ 157774 h 157817"/>
                  <a:gd name="connsiteX8" fmla="*/ 80789 w 162955"/>
                  <a:gd name="connsiteY8" fmla="*/ 130544 h 157817"/>
                  <a:gd name="connsiteX9" fmla="*/ 80460 w 162955"/>
                  <a:gd name="connsiteY9" fmla="*/ 130544 h 157817"/>
                  <a:gd name="connsiteX10" fmla="*/ 80101 w 162955"/>
                  <a:gd name="connsiteY10" fmla="*/ 130738 h 157817"/>
                  <a:gd name="connsiteX11" fmla="*/ 30290 w 162955"/>
                  <a:gd name="connsiteY11" fmla="*/ 156145 h 157817"/>
                  <a:gd name="connsiteX12" fmla="*/ 29826 w 162955"/>
                  <a:gd name="connsiteY12" fmla="*/ 155995 h 157817"/>
                  <a:gd name="connsiteX13" fmla="*/ 29797 w 162955"/>
                  <a:gd name="connsiteY13" fmla="*/ 155771 h 157817"/>
                  <a:gd name="connsiteX14" fmla="*/ 40019 w 162955"/>
                  <a:gd name="connsiteY14" fmla="*/ 99922 h 157817"/>
                  <a:gd name="connsiteX15" fmla="*/ 39914 w 162955"/>
                  <a:gd name="connsiteY15" fmla="*/ 99608 h 157817"/>
                  <a:gd name="connsiteX16" fmla="*/ 101 w 162955"/>
                  <a:gd name="connsiteY16" fmla="*/ 59257 h 157817"/>
                  <a:gd name="connsiteX17" fmla="*/ 101 w 162955"/>
                  <a:gd name="connsiteY17" fmla="*/ 58771 h 157817"/>
                  <a:gd name="connsiteX18" fmla="*/ 295 w 162955"/>
                  <a:gd name="connsiteY18" fmla="*/ 58674 h 157817"/>
                  <a:gd name="connsiteX19" fmla="*/ 56129 w 162955"/>
                  <a:gd name="connsiteY19" fmla="*/ 51381 h 157817"/>
                  <a:gd name="connsiteX20" fmla="*/ 56384 w 162955"/>
                  <a:gd name="connsiteY20" fmla="*/ 51202 h 157817"/>
                  <a:gd name="connsiteX21" fmla="*/ 82223 w 162955"/>
                  <a:gd name="connsiteY21" fmla="*/ 90 h 157817"/>
                  <a:gd name="connsiteX22" fmla="*/ 82223 w 162955"/>
                  <a:gd name="connsiteY22" fmla="*/ 0 h 157817"/>
                  <a:gd name="connsiteX23" fmla="*/ 106509 w 162955"/>
                  <a:gd name="connsiteY23" fmla="*/ 51471 h 157817"/>
                  <a:gd name="connsiteX24" fmla="*/ 106509 w 162955"/>
                  <a:gd name="connsiteY24" fmla="*/ 51471 h 157817"/>
                  <a:gd name="connsiteX25" fmla="*/ 106853 w 162955"/>
                  <a:gd name="connsiteY25" fmla="*/ 52173 h 157817"/>
                  <a:gd name="connsiteX26" fmla="*/ 107106 w 162955"/>
                  <a:gd name="connsiteY26" fmla="*/ 52367 h 157817"/>
                  <a:gd name="connsiteX27" fmla="*/ 107106 w 162955"/>
                  <a:gd name="connsiteY27" fmla="*/ 52367 h 157817"/>
                  <a:gd name="connsiteX28" fmla="*/ 109871 w 162955"/>
                  <a:gd name="connsiteY28" fmla="*/ 52816 h 157817"/>
                  <a:gd name="connsiteX29" fmla="*/ 127432 w 162955"/>
                  <a:gd name="connsiteY29" fmla="*/ 55685 h 157817"/>
                  <a:gd name="connsiteX30" fmla="*/ 129703 w 162955"/>
                  <a:gd name="connsiteY30" fmla="*/ 56044 h 157817"/>
                  <a:gd name="connsiteX31" fmla="*/ 162582 w 162955"/>
                  <a:gd name="connsiteY31" fmla="*/ 61424 h 157817"/>
                  <a:gd name="connsiteX32" fmla="*/ 162956 w 162955"/>
                  <a:gd name="connsiteY32" fmla="*/ 61739 h 157817"/>
                  <a:gd name="connsiteX33" fmla="*/ 162911 w 162955"/>
                  <a:gd name="connsiteY33" fmla="*/ 61932 h 1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2955" h="157817">
                    <a:moveTo>
                      <a:pt x="162911" y="61932"/>
                    </a:moveTo>
                    <a:lnTo>
                      <a:pt x="152718" y="71676"/>
                    </a:lnTo>
                    <a:lnTo>
                      <a:pt x="150058" y="74202"/>
                    </a:lnTo>
                    <a:lnTo>
                      <a:pt x="122096" y="100953"/>
                    </a:lnTo>
                    <a:cubicBezTo>
                      <a:pt x="122007" y="101028"/>
                      <a:pt x="121977" y="101142"/>
                      <a:pt x="121992" y="101252"/>
                    </a:cubicBezTo>
                    <a:lnTo>
                      <a:pt x="130809" y="157415"/>
                    </a:lnTo>
                    <a:cubicBezTo>
                      <a:pt x="130839" y="157602"/>
                      <a:pt x="130719" y="157780"/>
                      <a:pt x="130525" y="157813"/>
                    </a:cubicBezTo>
                    <a:cubicBezTo>
                      <a:pt x="130450" y="157828"/>
                      <a:pt x="130376" y="157813"/>
                      <a:pt x="130301" y="157774"/>
                    </a:cubicBezTo>
                    <a:lnTo>
                      <a:pt x="80789" y="130544"/>
                    </a:lnTo>
                    <a:cubicBezTo>
                      <a:pt x="80684" y="130490"/>
                      <a:pt x="80564" y="130490"/>
                      <a:pt x="80460" y="130544"/>
                    </a:cubicBezTo>
                    <a:lnTo>
                      <a:pt x="80101" y="130738"/>
                    </a:lnTo>
                    <a:lnTo>
                      <a:pt x="30290" y="156145"/>
                    </a:lnTo>
                    <a:cubicBezTo>
                      <a:pt x="30125" y="156231"/>
                      <a:pt x="29916" y="156164"/>
                      <a:pt x="29826" y="155995"/>
                    </a:cubicBezTo>
                    <a:cubicBezTo>
                      <a:pt x="29797" y="155925"/>
                      <a:pt x="29782" y="155847"/>
                      <a:pt x="29797" y="155771"/>
                    </a:cubicBezTo>
                    <a:lnTo>
                      <a:pt x="40019" y="99922"/>
                    </a:lnTo>
                    <a:cubicBezTo>
                      <a:pt x="40034" y="99807"/>
                      <a:pt x="40004" y="99689"/>
                      <a:pt x="39914" y="99608"/>
                    </a:cubicBezTo>
                    <a:lnTo>
                      <a:pt x="101" y="59257"/>
                    </a:lnTo>
                    <a:cubicBezTo>
                      <a:pt x="-33" y="59122"/>
                      <a:pt x="-33" y="58904"/>
                      <a:pt x="101" y="58771"/>
                    </a:cubicBezTo>
                    <a:cubicBezTo>
                      <a:pt x="161" y="58719"/>
                      <a:pt x="221" y="58685"/>
                      <a:pt x="295" y="58674"/>
                    </a:cubicBezTo>
                    <a:lnTo>
                      <a:pt x="56129" y="51381"/>
                    </a:lnTo>
                    <a:cubicBezTo>
                      <a:pt x="56234" y="51363"/>
                      <a:pt x="56324" y="51297"/>
                      <a:pt x="56384" y="51202"/>
                    </a:cubicBezTo>
                    <a:lnTo>
                      <a:pt x="82223" y="90"/>
                    </a:lnTo>
                    <a:lnTo>
                      <a:pt x="82223" y="0"/>
                    </a:lnTo>
                    <a:lnTo>
                      <a:pt x="106509" y="51471"/>
                    </a:lnTo>
                    <a:lnTo>
                      <a:pt x="106509" y="51471"/>
                    </a:lnTo>
                    <a:lnTo>
                      <a:pt x="106853" y="52173"/>
                    </a:lnTo>
                    <a:cubicBezTo>
                      <a:pt x="106897" y="52276"/>
                      <a:pt x="107002" y="52348"/>
                      <a:pt x="107106" y="52367"/>
                    </a:cubicBezTo>
                    <a:lnTo>
                      <a:pt x="107106" y="52367"/>
                    </a:lnTo>
                    <a:lnTo>
                      <a:pt x="109871" y="52816"/>
                    </a:lnTo>
                    <a:lnTo>
                      <a:pt x="127432" y="55685"/>
                    </a:lnTo>
                    <a:lnTo>
                      <a:pt x="129703" y="56044"/>
                    </a:lnTo>
                    <a:lnTo>
                      <a:pt x="162582" y="61424"/>
                    </a:lnTo>
                    <a:cubicBezTo>
                      <a:pt x="162776" y="61409"/>
                      <a:pt x="162941" y="61549"/>
                      <a:pt x="162956" y="61739"/>
                    </a:cubicBezTo>
                    <a:cubicBezTo>
                      <a:pt x="162956" y="61806"/>
                      <a:pt x="162941" y="61874"/>
                      <a:pt x="162911" y="61932"/>
                    </a:cubicBezTo>
                    <a:close/>
                  </a:path>
                </a:pathLst>
              </a:custGeom>
              <a:solidFill>
                <a:srgbClr val="FFAE00"/>
              </a:solidFill>
              <a:ln w="1492" cap="flat">
                <a:noFill/>
                <a:prstDash val="solid"/>
                <a:miter/>
              </a:ln>
            </p:spPr>
            <p:txBody>
              <a:bodyPr rtlCol="0" anchor="ctr"/>
              <a:lstStyle/>
              <a:p>
                <a:endParaRPr lang="en-IN"/>
              </a:p>
            </p:txBody>
          </p:sp>
          <p:sp>
            <p:nvSpPr>
              <p:cNvPr id="96" name="Freeform: Shape 95">
                <a:extLst>
                  <a:ext uri="{FF2B5EF4-FFF2-40B4-BE49-F238E27FC236}">
                    <a16:creationId xmlns:a16="http://schemas.microsoft.com/office/drawing/2014/main" id="{AB434566-FB4D-4305-85F2-49D678797ECA}"/>
                  </a:ext>
                </a:extLst>
              </p:cNvPr>
              <p:cNvSpPr/>
              <p:nvPr/>
            </p:nvSpPr>
            <p:spPr>
              <a:xfrm>
                <a:off x="8118076" y="4806136"/>
                <a:ext cx="162985" cy="156831"/>
              </a:xfrm>
              <a:custGeom>
                <a:avLst/>
                <a:gdLst>
                  <a:gd name="connsiteX0" fmla="*/ 162772 w 162985"/>
                  <a:gd name="connsiteY0" fmla="*/ 61364 h 156831"/>
                  <a:gd name="connsiteX1" fmla="*/ 124034 w 162985"/>
                  <a:gd name="connsiteY1" fmla="*/ 101431 h 156831"/>
                  <a:gd name="connsiteX2" fmla="*/ 123930 w 162985"/>
                  <a:gd name="connsiteY2" fmla="*/ 101745 h 156831"/>
                  <a:gd name="connsiteX3" fmla="*/ 130550 w 162985"/>
                  <a:gd name="connsiteY3" fmla="*/ 156429 h 156831"/>
                  <a:gd name="connsiteX4" fmla="*/ 130266 w 162985"/>
                  <a:gd name="connsiteY4" fmla="*/ 156826 h 156831"/>
                  <a:gd name="connsiteX5" fmla="*/ 130042 w 162985"/>
                  <a:gd name="connsiteY5" fmla="*/ 156787 h 156831"/>
                  <a:gd name="connsiteX6" fmla="*/ 81053 w 162985"/>
                  <a:gd name="connsiteY6" fmla="*/ 132666 h 156831"/>
                  <a:gd name="connsiteX7" fmla="*/ 80739 w 162985"/>
                  <a:gd name="connsiteY7" fmla="*/ 132666 h 156831"/>
                  <a:gd name="connsiteX8" fmla="*/ 80365 w 162985"/>
                  <a:gd name="connsiteY8" fmla="*/ 132846 h 156831"/>
                  <a:gd name="connsiteX9" fmla="*/ 30629 w 162985"/>
                  <a:gd name="connsiteY9" fmla="*/ 155517 h 156831"/>
                  <a:gd name="connsiteX10" fmla="*/ 30150 w 162985"/>
                  <a:gd name="connsiteY10" fmla="*/ 155345 h 156831"/>
                  <a:gd name="connsiteX11" fmla="*/ 30121 w 162985"/>
                  <a:gd name="connsiteY11" fmla="*/ 155143 h 156831"/>
                  <a:gd name="connsiteX12" fmla="*/ 41852 w 162985"/>
                  <a:gd name="connsiteY12" fmla="*/ 102119 h 156831"/>
                  <a:gd name="connsiteX13" fmla="*/ 41165 w 162985"/>
                  <a:gd name="connsiteY13" fmla="*/ 102283 h 156831"/>
                  <a:gd name="connsiteX14" fmla="*/ 111 w 162985"/>
                  <a:gd name="connsiteY14" fmla="*/ 58719 h 156831"/>
                  <a:gd name="connsiteX15" fmla="*/ 81 w 162985"/>
                  <a:gd name="connsiteY15" fmla="*/ 58233 h 156831"/>
                  <a:gd name="connsiteX16" fmla="*/ 306 w 162985"/>
                  <a:gd name="connsiteY16" fmla="*/ 58121 h 156831"/>
                  <a:gd name="connsiteX17" fmla="*/ 57963 w 162985"/>
                  <a:gd name="connsiteY17" fmla="*/ 53638 h 156831"/>
                  <a:gd name="connsiteX18" fmla="*/ 58232 w 162985"/>
                  <a:gd name="connsiteY18" fmla="*/ 53443 h 156831"/>
                  <a:gd name="connsiteX19" fmla="*/ 82368 w 162985"/>
                  <a:gd name="connsiteY19" fmla="*/ 75 h 156831"/>
                  <a:gd name="connsiteX20" fmla="*/ 82368 w 162985"/>
                  <a:gd name="connsiteY20" fmla="*/ 0 h 156831"/>
                  <a:gd name="connsiteX21" fmla="*/ 108761 w 162985"/>
                  <a:gd name="connsiteY21" fmla="*/ 52741 h 156831"/>
                  <a:gd name="connsiteX22" fmla="*/ 109119 w 162985"/>
                  <a:gd name="connsiteY22" fmla="*/ 53339 h 156831"/>
                  <a:gd name="connsiteX23" fmla="*/ 109119 w 162985"/>
                  <a:gd name="connsiteY23" fmla="*/ 53339 h 156831"/>
                  <a:gd name="connsiteX24" fmla="*/ 108641 w 162985"/>
                  <a:gd name="connsiteY24" fmla="*/ 54265 h 156831"/>
                  <a:gd name="connsiteX25" fmla="*/ 108910 w 162985"/>
                  <a:gd name="connsiteY25" fmla="*/ 54460 h 156831"/>
                  <a:gd name="connsiteX26" fmla="*/ 108910 w 162985"/>
                  <a:gd name="connsiteY26" fmla="*/ 54460 h 156831"/>
                  <a:gd name="connsiteX27" fmla="*/ 111660 w 162985"/>
                  <a:gd name="connsiteY27" fmla="*/ 54908 h 156831"/>
                  <a:gd name="connsiteX28" fmla="*/ 129235 w 162985"/>
                  <a:gd name="connsiteY28" fmla="*/ 57762 h 156831"/>
                  <a:gd name="connsiteX29" fmla="*/ 131492 w 162985"/>
                  <a:gd name="connsiteY29" fmla="*/ 58136 h 156831"/>
                  <a:gd name="connsiteX30" fmla="*/ 162473 w 162985"/>
                  <a:gd name="connsiteY30" fmla="*/ 60707 h 156831"/>
                  <a:gd name="connsiteX31" fmla="*/ 162951 w 162985"/>
                  <a:gd name="connsiteY31" fmla="*/ 60886 h 156831"/>
                  <a:gd name="connsiteX32" fmla="*/ 162772 w 162985"/>
                  <a:gd name="connsiteY32" fmla="*/ 61364 h 156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2985" h="156831">
                    <a:moveTo>
                      <a:pt x="162772" y="61364"/>
                    </a:moveTo>
                    <a:lnTo>
                      <a:pt x="124034" y="101431"/>
                    </a:lnTo>
                    <a:cubicBezTo>
                      <a:pt x="123945" y="101511"/>
                      <a:pt x="123915" y="101630"/>
                      <a:pt x="123930" y="101745"/>
                    </a:cubicBezTo>
                    <a:lnTo>
                      <a:pt x="130550" y="156429"/>
                    </a:lnTo>
                    <a:cubicBezTo>
                      <a:pt x="130580" y="156615"/>
                      <a:pt x="130461" y="156793"/>
                      <a:pt x="130266" y="156826"/>
                    </a:cubicBezTo>
                    <a:cubicBezTo>
                      <a:pt x="130192" y="156841"/>
                      <a:pt x="130117" y="156826"/>
                      <a:pt x="130042" y="156787"/>
                    </a:cubicBezTo>
                    <a:lnTo>
                      <a:pt x="81053" y="132666"/>
                    </a:lnTo>
                    <a:cubicBezTo>
                      <a:pt x="80948" y="132612"/>
                      <a:pt x="80843" y="132612"/>
                      <a:pt x="80739" y="132666"/>
                    </a:cubicBezTo>
                    <a:lnTo>
                      <a:pt x="80365" y="132846"/>
                    </a:lnTo>
                    <a:lnTo>
                      <a:pt x="30629" y="155517"/>
                    </a:lnTo>
                    <a:cubicBezTo>
                      <a:pt x="30449" y="155601"/>
                      <a:pt x="30240" y="155524"/>
                      <a:pt x="30150" y="155345"/>
                    </a:cubicBezTo>
                    <a:cubicBezTo>
                      <a:pt x="30121" y="155282"/>
                      <a:pt x="30106" y="155212"/>
                      <a:pt x="30121" y="155143"/>
                    </a:cubicBezTo>
                    <a:lnTo>
                      <a:pt x="41852" y="102119"/>
                    </a:lnTo>
                    <a:cubicBezTo>
                      <a:pt x="41852" y="102014"/>
                      <a:pt x="41239" y="102373"/>
                      <a:pt x="41165" y="102283"/>
                    </a:cubicBezTo>
                    <a:lnTo>
                      <a:pt x="111" y="58719"/>
                    </a:lnTo>
                    <a:cubicBezTo>
                      <a:pt x="-23" y="58592"/>
                      <a:pt x="-38" y="58375"/>
                      <a:pt x="81" y="58233"/>
                    </a:cubicBezTo>
                    <a:cubicBezTo>
                      <a:pt x="141" y="58170"/>
                      <a:pt x="216" y="58130"/>
                      <a:pt x="306" y="58121"/>
                    </a:cubicBezTo>
                    <a:lnTo>
                      <a:pt x="57963" y="53638"/>
                    </a:lnTo>
                    <a:cubicBezTo>
                      <a:pt x="58082" y="53621"/>
                      <a:pt x="58172" y="53548"/>
                      <a:pt x="58232" y="53443"/>
                    </a:cubicBezTo>
                    <a:lnTo>
                      <a:pt x="82368" y="75"/>
                    </a:lnTo>
                    <a:lnTo>
                      <a:pt x="82368" y="0"/>
                    </a:lnTo>
                    <a:lnTo>
                      <a:pt x="108761" y="52741"/>
                    </a:lnTo>
                    <a:cubicBezTo>
                      <a:pt x="108761" y="52741"/>
                      <a:pt x="108925" y="53398"/>
                      <a:pt x="109119" y="53339"/>
                    </a:cubicBezTo>
                    <a:cubicBezTo>
                      <a:pt x="109314" y="53279"/>
                      <a:pt x="109119" y="53339"/>
                      <a:pt x="109119" y="53339"/>
                    </a:cubicBezTo>
                    <a:lnTo>
                      <a:pt x="108641" y="54265"/>
                    </a:lnTo>
                    <a:cubicBezTo>
                      <a:pt x="108701" y="54370"/>
                      <a:pt x="108791" y="54443"/>
                      <a:pt x="108910" y="54460"/>
                    </a:cubicBezTo>
                    <a:lnTo>
                      <a:pt x="108910" y="54460"/>
                    </a:lnTo>
                    <a:lnTo>
                      <a:pt x="111660" y="54908"/>
                    </a:lnTo>
                    <a:lnTo>
                      <a:pt x="129235" y="57762"/>
                    </a:lnTo>
                    <a:lnTo>
                      <a:pt x="131492" y="58136"/>
                    </a:lnTo>
                    <a:lnTo>
                      <a:pt x="162473" y="60707"/>
                    </a:lnTo>
                    <a:cubicBezTo>
                      <a:pt x="162652" y="60624"/>
                      <a:pt x="162861" y="60704"/>
                      <a:pt x="162951" y="60886"/>
                    </a:cubicBezTo>
                    <a:cubicBezTo>
                      <a:pt x="163040" y="61068"/>
                      <a:pt x="162951" y="61282"/>
                      <a:pt x="162772" y="61364"/>
                    </a:cubicBezTo>
                    <a:close/>
                  </a:path>
                </a:pathLst>
              </a:custGeom>
              <a:solidFill>
                <a:srgbClr val="E08A00"/>
              </a:solidFill>
              <a:ln w="1492" cap="flat">
                <a:noFill/>
                <a:prstDash val="solid"/>
                <a:miter/>
              </a:ln>
            </p:spPr>
            <p:txBody>
              <a:bodyPr rtlCol="0" anchor="ctr"/>
              <a:lstStyle/>
              <a:p>
                <a:endParaRPr lang="en-IN"/>
              </a:p>
            </p:txBody>
          </p:sp>
          <p:sp>
            <p:nvSpPr>
              <p:cNvPr id="97" name="Freeform: Shape 96">
                <a:extLst>
                  <a:ext uri="{FF2B5EF4-FFF2-40B4-BE49-F238E27FC236}">
                    <a16:creationId xmlns:a16="http://schemas.microsoft.com/office/drawing/2014/main" id="{4A0ABD62-BE07-40D4-BED6-B6826498152D}"/>
                  </a:ext>
                </a:extLst>
              </p:cNvPr>
              <p:cNvSpPr/>
              <p:nvPr/>
            </p:nvSpPr>
            <p:spPr>
              <a:xfrm>
                <a:off x="8117966" y="4805284"/>
                <a:ext cx="162955" cy="157817"/>
              </a:xfrm>
              <a:custGeom>
                <a:avLst/>
                <a:gdLst>
                  <a:gd name="connsiteX0" fmla="*/ 162911 w 162955"/>
                  <a:gd name="connsiteY0" fmla="*/ 61932 h 157817"/>
                  <a:gd name="connsiteX1" fmla="*/ 152718 w 162955"/>
                  <a:gd name="connsiteY1" fmla="*/ 71676 h 157817"/>
                  <a:gd name="connsiteX2" fmla="*/ 150058 w 162955"/>
                  <a:gd name="connsiteY2" fmla="*/ 74202 h 157817"/>
                  <a:gd name="connsiteX3" fmla="*/ 122096 w 162955"/>
                  <a:gd name="connsiteY3" fmla="*/ 100953 h 157817"/>
                  <a:gd name="connsiteX4" fmla="*/ 121992 w 162955"/>
                  <a:gd name="connsiteY4" fmla="*/ 101252 h 157817"/>
                  <a:gd name="connsiteX5" fmla="*/ 130809 w 162955"/>
                  <a:gd name="connsiteY5" fmla="*/ 157415 h 157817"/>
                  <a:gd name="connsiteX6" fmla="*/ 130525 w 162955"/>
                  <a:gd name="connsiteY6" fmla="*/ 157813 h 157817"/>
                  <a:gd name="connsiteX7" fmla="*/ 130301 w 162955"/>
                  <a:gd name="connsiteY7" fmla="*/ 157774 h 157817"/>
                  <a:gd name="connsiteX8" fmla="*/ 80789 w 162955"/>
                  <a:gd name="connsiteY8" fmla="*/ 130544 h 157817"/>
                  <a:gd name="connsiteX9" fmla="*/ 80460 w 162955"/>
                  <a:gd name="connsiteY9" fmla="*/ 130544 h 157817"/>
                  <a:gd name="connsiteX10" fmla="*/ 80101 w 162955"/>
                  <a:gd name="connsiteY10" fmla="*/ 130738 h 157817"/>
                  <a:gd name="connsiteX11" fmla="*/ 30290 w 162955"/>
                  <a:gd name="connsiteY11" fmla="*/ 156145 h 157817"/>
                  <a:gd name="connsiteX12" fmla="*/ 29826 w 162955"/>
                  <a:gd name="connsiteY12" fmla="*/ 155995 h 157817"/>
                  <a:gd name="connsiteX13" fmla="*/ 29797 w 162955"/>
                  <a:gd name="connsiteY13" fmla="*/ 155771 h 157817"/>
                  <a:gd name="connsiteX14" fmla="*/ 40019 w 162955"/>
                  <a:gd name="connsiteY14" fmla="*/ 99922 h 157817"/>
                  <a:gd name="connsiteX15" fmla="*/ 39914 w 162955"/>
                  <a:gd name="connsiteY15" fmla="*/ 99608 h 157817"/>
                  <a:gd name="connsiteX16" fmla="*/ 101 w 162955"/>
                  <a:gd name="connsiteY16" fmla="*/ 59257 h 157817"/>
                  <a:gd name="connsiteX17" fmla="*/ 101 w 162955"/>
                  <a:gd name="connsiteY17" fmla="*/ 58771 h 157817"/>
                  <a:gd name="connsiteX18" fmla="*/ 295 w 162955"/>
                  <a:gd name="connsiteY18" fmla="*/ 58674 h 157817"/>
                  <a:gd name="connsiteX19" fmla="*/ 56129 w 162955"/>
                  <a:gd name="connsiteY19" fmla="*/ 51381 h 157817"/>
                  <a:gd name="connsiteX20" fmla="*/ 56384 w 162955"/>
                  <a:gd name="connsiteY20" fmla="*/ 51202 h 157817"/>
                  <a:gd name="connsiteX21" fmla="*/ 82223 w 162955"/>
                  <a:gd name="connsiteY21" fmla="*/ 90 h 157817"/>
                  <a:gd name="connsiteX22" fmla="*/ 82223 w 162955"/>
                  <a:gd name="connsiteY22" fmla="*/ 0 h 157817"/>
                  <a:gd name="connsiteX23" fmla="*/ 106509 w 162955"/>
                  <a:gd name="connsiteY23" fmla="*/ 51471 h 157817"/>
                  <a:gd name="connsiteX24" fmla="*/ 106509 w 162955"/>
                  <a:gd name="connsiteY24" fmla="*/ 51471 h 157817"/>
                  <a:gd name="connsiteX25" fmla="*/ 106853 w 162955"/>
                  <a:gd name="connsiteY25" fmla="*/ 52173 h 157817"/>
                  <a:gd name="connsiteX26" fmla="*/ 107106 w 162955"/>
                  <a:gd name="connsiteY26" fmla="*/ 52367 h 157817"/>
                  <a:gd name="connsiteX27" fmla="*/ 107106 w 162955"/>
                  <a:gd name="connsiteY27" fmla="*/ 52367 h 157817"/>
                  <a:gd name="connsiteX28" fmla="*/ 109871 w 162955"/>
                  <a:gd name="connsiteY28" fmla="*/ 52816 h 157817"/>
                  <a:gd name="connsiteX29" fmla="*/ 127432 w 162955"/>
                  <a:gd name="connsiteY29" fmla="*/ 55685 h 157817"/>
                  <a:gd name="connsiteX30" fmla="*/ 129703 w 162955"/>
                  <a:gd name="connsiteY30" fmla="*/ 56044 h 157817"/>
                  <a:gd name="connsiteX31" fmla="*/ 162582 w 162955"/>
                  <a:gd name="connsiteY31" fmla="*/ 61424 h 157817"/>
                  <a:gd name="connsiteX32" fmla="*/ 162956 w 162955"/>
                  <a:gd name="connsiteY32" fmla="*/ 61739 h 157817"/>
                  <a:gd name="connsiteX33" fmla="*/ 162911 w 162955"/>
                  <a:gd name="connsiteY33" fmla="*/ 61932 h 1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2955" h="157817">
                    <a:moveTo>
                      <a:pt x="162911" y="61932"/>
                    </a:moveTo>
                    <a:lnTo>
                      <a:pt x="152718" y="71676"/>
                    </a:lnTo>
                    <a:lnTo>
                      <a:pt x="150058" y="74202"/>
                    </a:lnTo>
                    <a:lnTo>
                      <a:pt x="122096" y="100953"/>
                    </a:lnTo>
                    <a:cubicBezTo>
                      <a:pt x="122007" y="101028"/>
                      <a:pt x="121977" y="101142"/>
                      <a:pt x="121992" y="101252"/>
                    </a:cubicBezTo>
                    <a:lnTo>
                      <a:pt x="130809" y="157415"/>
                    </a:lnTo>
                    <a:cubicBezTo>
                      <a:pt x="130839" y="157602"/>
                      <a:pt x="130719" y="157780"/>
                      <a:pt x="130525" y="157813"/>
                    </a:cubicBezTo>
                    <a:cubicBezTo>
                      <a:pt x="130450" y="157828"/>
                      <a:pt x="130376" y="157813"/>
                      <a:pt x="130301" y="157774"/>
                    </a:cubicBezTo>
                    <a:lnTo>
                      <a:pt x="80789" y="130544"/>
                    </a:lnTo>
                    <a:cubicBezTo>
                      <a:pt x="80684" y="130490"/>
                      <a:pt x="80564" y="130490"/>
                      <a:pt x="80460" y="130544"/>
                    </a:cubicBezTo>
                    <a:lnTo>
                      <a:pt x="80101" y="130738"/>
                    </a:lnTo>
                    <a:lnTo>
                      <a:pt x="30290" y="156145"/>
                    </a:lnTo>
                    <a:cubicBezTo>
                      <a:pt x="30125" y="156231"/>
                      <a:pt x="29916" y="156164"/>
                      <a:pt x="29826" y="155995"/>
                    </a:cubicBezTo>
                    <a:cubicBezTo>
                      <a:pt x="29797" y="155925"/>
                      <a:pt x="29782" y="155847"/>
                      <a:pt x="29797" y="155771"/>
                    </a:cubicBezTo>
                    <a:lnTo>
                      <a:pt x="40019" y="99922"/>
                    </a:lnTo>
                    <a:cubicBezTo>
                      <a:pt x="40034" y="99807"/>
                      <a:pt x="40004" y="99689"/>
                      <a:pt x="39914" y="99608"/>
                    </a:cubicBezTo>
                    <a:lnTo>
                      <a:pt x="101" y="59257"/>
                    </a:lnTo>
                    <a:cubicBezTo>
                      <a:pt x="-33" y="59122"/>
                      <a:pt x="-33" y="58904"/>
                      <a:pt x="101" y="58771"/>
                    </a:cubicBezTo>
                    <a:cubicBezTo>
                      <a:pt x="161" y="58719"/>
                      <a:pt x="221" y="58685"/>
                      <a:pt x="295" y="58674"/>
                    </a:cubicBezTo>
                    <a:lnTo>
                      <a:pt x="56129" y="51381"/>
                    </a:lnTo>
                    <a:cubicBezTo>
                      <a:pt x="56234" y="51363"/>
                      <a:pt x="56324" y="51297"/>
                      <a:pt x="56384" y="51202"/>
                    </a:cubicBezTo>
                    <a:lnTo>
                      <a:pt x="82223" y="90"/>
                    </a:lnTo>
                    <a:lnTo>
                      <a:pt x="82223" y="0"/>
                    </a:lnTo>
                    <a:lnTo>
                      <a:pt x="106509" y="51471"/>
                    </a:lnTo>
                    <a:lnTo>
                      <a:pt x="106509" y="51471"/>
                    </a:lnTo>
                    <a:lnTo>
                      <a:pt x="106853" y="52173"/>
                    </a:lnTo>
                    <a:cubicBezTo>
                      <a:pt x="106897" y="52276"/>
                      <a:pt x="107002" y="52348"/>
                      <a:pt x="107106" y="52367"/>
                    </a:cubicBezTo>
                    <a:lnTo>
                      <a:pt x="107106" y="52367"/>
                    </a:lnTo>
                    <a:lnTo>
                      <a:pt x="109871" y="52816"/>
                    </a:lnTo>
                    <a:lnTo>
                      <a:pt x="127432" y="55685"/>
                    </a:lnTo>
                    <a:lnTo>
                      <a:pt x="129703" y="56044"/>
                    </a:lnTo>
                    <a:lnTo>
                      <a:pt x="162582" y="61424"/>
                    </a:lnTo>
                    <a:cubicBezTo>
                      <a:pt x="162776" y="61409"/>
                      <a:pt x="162941" y="61549"/>
                      <a:pt x="162956" y="61739"/>
                    </a:cubicBezTo>
                    <a:cubicBezTo>
                      <a:pt x="162956" y="61806"/>
                      <a:pt x="162941" y="61874"/>
                      <a:pt x="162911" y="61932"/>
                    </a:cubicBezTo>
                    <a:close/>
                  </a:path>
                </a:pathLst>
              </a:custGeom>
              <a:solidFill>
                <a:srgbClr val="F4AD00"/>
              </a:solidFill>
              <a:ln w="1492" cap="flat">
                <a:noFill/>
                <a:prstDash val="solid"/>
                <a:miter/>
              </a:ln>
            </p:spPr>
            <p:txBody>
              <a:bodyPr rtlCol="0" anchor="ctr"/>
              <a:lstStyle/>
              <a:p>
                <a:endParaRPr lang="en-IN"/>
              </a:p>
            </p:txBody>
          </p:sp>
          <p:sp>
            <p:nvSpPr>
              <p:cNvPr id="98" name="Freeform: Shape 97">
                <a:extLst>
                  <a:ext uri="{FF2B5EF4-FFF2-40B4-BE49-F238E27FC236}">
                    <a16:creationId xmlns:a16="http://schemas.microsoft.com/office/drawing/2014/main" id="{353E1266-AD0D-4047-8B68-E9F70DFD52FB}"/>
                  </a:ext>
                </a:extLst>
              </p:cNvPr>
              <p:cNvSpPr/>
              <p:nvPr/>
            </p:nvSpPr>
            <p:spPr>
              <a:xfrm>
                <a:off x="8190808" y="4805329"/>
                <a:ext cx="90113" cy="157773"/>
              </a:xfrm>
              <a:custGeom>
                <a:avLst/>
                <a:gdLst>
                  <a:gd name="connsiteX0" fmla="*/ 90069 w 90113"/>
                  <a:gd name="connsiteY0" fmla="*/ 61887 h 157773"/>
                  <a:gd name="connsiteX1" fmla="*/ 79876 w 90113"/>
                  <a:gd name="connsiteY1" fmla="*/ 71631 h 157773"/>
                  <a:gd name="connsiteX2" fmla="*/ 77216 w 90113"/>
                  <a:gd name="connsiteY2" fmla="*/ 74157 h 157773"/>
                  <a:gd name="connsiteX3" fmla="*/ 49254 w 90113"/>
                  <a:gd name="connsiteY3" fmla="*/ 100908 h 157773"/>
                  <a:gd name="connsiteX4" fmla="*/ 49150 w 90113"/>
                  <a:gd name="connsiteY4" fmla="*/ 101207 h 157773"/>
                  <a:gd name="connsiteX5" fmla="*/ 57967 w 90113"/>
                  <a:gd name="connsiteY5" fmla="*/ 157370 h 157773"/>
                  <a:gd name="connsiteX6" fmla="*/ 57683 w 90113"/>
                  <a:gd name="connsiteY6" fmla="*/ 157768 h 157773"/>
                  <a:gd name="connsiteX7" fmla="*/ 57459 w 90113"/>
                  <a:gd name="connsiteY7" fmla="*/ 157729 h 157773"/>
                  <a:gd name="connsiteX8" fmla="*/ 7946 w 90113"/>
                  <a:gd name="connsiteY8" fmla="*/ 130499 h 157773"/>
                  <a:gd name="connsiteX9" fmla="*/ 7618 w 90113"/>
                  <a:gd name="connsiteY9" fmla="*/ 130499 h 157773"/>
                  <a:gd name="connsiteX10" fmla="*/ 7468 w 90113"/>
                  <a:gd name="connsiteY10" fmla="*/ 130499 h 157773"/>
                  <a:gd name="connsiteX11" fmla="*/ 7139 w 90113"/>
                  <a:gd name="connsiteY11" fmla="*/ 130245 h 157773"/>
                  <a:gd name="connsiteX12" fmla="*/ 9381 w 90113"/>
                  <a:gd name="connsiteY12" fmla="*/ 90 h 157773"/>
                  <a:gd name="connsiteX13" fmla="*/ 9381 w 90113"/>
                  <a:gd name="connsiteY13" fmla="*/ 0 h 157773"/>
                  <a:gd name="connsiteX14" fmla="*/ 33667 w 90113"/>
                  <a:gd name="connsiteY14" fmla="*/ 51426 h 157773"/>
                  <a:gd name="connsiteX15" fmla="*/ 33667 w 90113"/>
                  <a:gd name="connsiteY15" fmla="*/ 51426 h 157773"/>
                  <a:gd name="connsiteX16" fmla="*/ 34010 w 90113"/>
                  <a:gd name="connsiteY16" fmla="*/ 52128 h 157773"/>
                  <a:gd name="connsiteX17" fmla="*/ 34264 w 90113"/>
                  <a:gd name="connsiteY17" fmla="*/ 52322 h 157773"/>
                  <a:gd name="connsiteX18" fmla="*/ 34264 w 90113"/>
                  <a:gd name="connsiteY18" fmla="*/ 52322 h 157773"/>
                  <a:gd name="connsiteX19" fmla="*/ 37029 w 90113"/>
                  <a:gd name="connsiteY19" fmla="*/ 52771 h 157773"/>
                  <a:gd name="connsiteX20" fmla="*/ 54590 w 90113"/>
                  <a:gd name="connsiteY20" fmla="*/ 55640 h 157773"/>
                  <a:gd name="connsiteX21" fmla="*/ 56861 w 90113"/>
                  <a:gd name="connsiteY21" fmla="*/ 55999 h 157773"/>
                  <a:gd name="connsiteX22" fmla="*/ 89740 w 90113"/>
                  <a:gd name="connsiteY22" fmla="*/ 61379 h 157773"/>
                  <a:gd name="connsiteX23" fmla="*/ 90113 w 90113"/>
                  <a:gd name="connsiteY23" fmla="*/ 61694 h 157773"/>
                  <a:gd name="connsiteX24" fmla="*/ 90069 w 90113"/>
                  <a:gd name="connsiteY24" fmla="*/ 61887 h 15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113" h="157773">
                    <a:moveTo>
                      <a:pt x="90069" y="61887"/>
                    </a:moveTo>
                    <a:lnTo>
                      <a:pt x="79876" y="71631"/>
                    </a:lnTo>
                    <a:lnTo>
                      <a:pt x="77216" y="74157"/>
                    </a:lnTo>
                    <a:lnTo>
                      <a:pt x="49254" y="100908"/>
                    </a:lnTo>
                    <a:cubicBezTo>
                      <a:pt x="49165" y="100983"/>
                      <a:pt x="49135" y="101097"/>
                      <a:pt x="49150" y="101207"/>
                    </a:cubicBezTo>
                    <a:lnTo>
                      <a:pt x="57967" y="157370"/>
                    </a:lnTo>
                    <a:cubicBezTo>
                      <a:pt x="57997" y="157557"/>
                      <a:pt x="57877" y="157735"/>
                      <a:pt x="57683" y="157768"/>
                    </a:cubicBezTo>
                    <a:cubicBezTo>
                      <a:pt x="57608" y="157783"/>
                      <a:pt x="57534" y="157768"/>
                      <a:pt x="57459" y="157729"/>
                    </a:cubicBezTo>
                    <a:lnTo>
                      <a:pt x="7946" y="130499"/>
                    </a:lnTo>
                    <a:cubicBezTo>
                      <a:pt x="7842" y="130445"/>
                      <a:pt x="7722" y="130445"/>
                      <a:pt x="7618" y="130499"/>
                    </a:cubicBezTo>
                    <a:cubicBezTo>
                      <a:pt x="7573" y="130513"/>
                      <a:pt x="7513" y="130513"/>
                      <a:pt x="7468" y="130499"/>
                    </a:cubicBezTo>
                    <a:cubicBezTo>
                      <a:pt x="7304" y="130510"/>
                      <a:pt x="7169" y="130401"/>
                      <a:pt x="7139" y="130245"/>
                    </a:cubicBezTo>
                    <a:cubicBezTo>
                      <a:pt x="-6685" y="61499"/>
                      <a:pt x="2656" y="27843"/>
                      <a:pt x="9381" y="90"/>
                    </a:cubicBezTo>
                    <a:lnTo>
                      <a:pt x="9381" y="0"/>
                    </a:lnTo>
                    <a:lnTo>
                      <a:pt x="33667" y="51426"/>
                    </a:lnTo>
                    <a:lnTo>
                      <a:pt x="33667" y="51426"/>
                    </a:lnTo>
                    <a:lnTo>
                      <a:pt x="34010" y="52128"/>
                    </a:lnTo>
                    <a:cubicBezTo>
                      <a:pt x="34055" y="52231"/>
                      <a:pt x="34160" y="52303"/>
                      <a:pt x="34264" y="52322"/>
                    </a:cubicBezTo>
                    <a:lnTo>
                      <a:pt x="34264" y="52322"/>
                    </a:lnTo>
                    <a:lnTo>
                      <a:pt x="37029" y="52771"/>
                    </a:lnTo>
                    <a:lnTo>
                      <a:pt x="54590" y="55640"/>
                    </a:lnTo>
                    <a:lnTo>
                      <a:pt x="56861" y="55999"/>
                    </a:lnTo>
                    <a:lnTo>
                      <a:pt x="89740" y="61379"/>
                    </a:lnTo>
                    <a:cubicBezTo>
                      <a:pt x="89934" y="61364"/>
                      <a:pt x="90099" y="61505"/>
                      <a:pt x="90113" y="61694"/>
                    </a:cubicBezTo>
                    <a:cubicBezTo>
                      <a:pt x="90113" y="61762"/>
                      <a:pt x="90099" y="61829"/>
                      <a:pt x="90069" y="61887"/>
                    </a:cubicBezTo>
                    <a:close/>
                  </a:path>
                </a:pathLst>
              </a:custGeom>
              <a:solidFill>
                <a:srgbClr val="E84E1B">
                  <a:alpha val="15000"/>
                </a:srgbClr>
              </a:solidFill>
              <a:ln w="1492" cap="flat">
                <a:noFill/>
                <a:prstDash val="solid"/>
                <a:miter/>
              </a:ln>
            </p:spPr>
            <p:txBody>
              <a:bodyPr rtlCol="0" anchor="ctr"/>
              <a:lstStyle/>
              <a:p>
                <a:endParaRPr lang="en-IN"/>
              </a:p>
            </p:txBody>
          </p:sp>
          <p:sp>
            <p:nvSpPr>
              <p:cNvPr id="99" name="Freeform: Shape 98">
                <a:extLst>
                  <a:ext uri="{FF2B5EF4-FFF2-40B4-BE49-F238E27FC236}">
                    <a16:creationId xmlns:a16="http://schemas.microsoft.com/office/drawing/2014/main" id="{D2C7A6DD-64CF-4C96-9CEC-E8094D2B0A98}"/>
                  </a:ext>
                </a:extLst>
              </p:cNvPr>
              <p:cNvSpPr/>
              <p:nvPr/>
            </p:nvSpPr>
            <p:spPr>
              <a:xfrm>
                <a:off x="8308065" y="4805373"/>
                <a:ext cx="162956" cy="157728"/>
              </a:xfrm>
              <a:custGeom>
                <a:avLst/>
                <a:gdLst>
                  <a:gd name="connsiteX0" fmla="*/ 162911 w 162956"/>
                  <a:gd name="connsiteY0" fmla="*/ 61842 h 157728"/>
                  <a:gd name="connsiteX1" fmla="*/ 152718 w 162956"/>
                  <a:gd name="connsiteY1" fmla="*/ 71586 h 157728"/>
                  <a:gd name="connsiteX2" fmla="*/ 150058 w 162956"/>
                  <a:gd name="connsiteY2" fmla="*/ 74112 h 157728"/>
                  <a:gd name="connsiteX3" fmla="*/ 122096 w 162956"/>
                  <a:gd name="connsiteY3" fmla="*/ 100863 h 157728"/>
                  <a:gd name="connsiteX4" fmla="*/ 121992 w 162956"/>
                  <a:gd name="connsiteY4" fmla="*/ 101162 h 157728"/>
                  <a:gd name="connsiteX5" fmla="*/ 130794 w 162956"/>
                  <a:gd name="connsiteY5" fmla="*/ 157325 h 157728"/>
                  <a:gd name="connsiteX6" fmla="*/ 130510 w 162956"/>
                  <a:gd name="connsiteY6" fmla="*/ 157723 h 157728"/>
                  <a:gd name="connsiteX7" fmla="*/ 130286 w 162956"/>
                  <a:gd name="connsiteY7" fmla="*/ 157684 h 157728"/>
                  <a:gd name="connsiteX8" fmla="*/ 80789 w 162956"/>
                  <a:gd name="connsiteY8" fmla="*/ 130454 h 157728"/>
                  <a:gd name="connsiteX9" fmla="*/ 80460 w 162956"/>
                  <a:gd name="connsiteY9" fmla="*/ 130454 h 157728"/>
                  <a:gd name="connsiteX10" fmla="*/ 80101 w 162956"/>
                  <a:gd name="connsiteY10" fmla="*/ 130649 h 157728"/>
                  <a:gd name="connsiteX11" fmla="*/ 30290 w 162956"/>
                  <a:gd name="connsiteY11" fmla="*/ 156055 h 157728"/>
                  <a:gd name="connsiteX12" fmla="*/ 29827 w 162956"/>
                  <a:gd name="connsiteY12" fmla="*/ 155906 h 157728"/>
                  <a:gd name="connsiteX13" fmla="*/ 29797 w 162956"/>
                  <a:gd name="connsiteY13" fmla="*/ 155681 h 157728"/>
                  <a:gd name="connsiteX14" fmla="*/ 40019 w 162956"/>
                  <a:gd name="connsiteY14" fmla="*/ 99832 h 157728"/>
                  <a:gd name="connsiteX15" fmla="*/ 39914 w 162956"/>
                  <a:gd name="connsiteY15" fmla="*/ 99518 h 157728"/>
                  <a:gd name="connsiteX16" fmla="*/ 101 w 162956"/>
                  <a:gd name="connsiteY16" fmla="*/ 59167 h 157728"/>
                  <a:gd name="connsiteX17" fmla="*/ 101 w 162956"/>
                  <a:gd name="connsiteY17" fmla="*/ 58682 h 157728"/>
                  <a:gd name="connsiteX18" fmla="*/ 295 w 162956"/>
                  <a:gd name="connsiteY18" fmla="*/ 58584 h 157728"/>
                  <a:gd name="connsiteX19" fmla="*/ 56115 w 162956"/>
                  <a:gd name="connsiteY19" fmla="*/ 51381 h 157728"/>
                  <a:gd name="connsiteX20" fmla="*/ 56384 w 162956"/>
                  <a:gd name="connsiteY20" fmla="*/ 51202 h 157728"/>
                  <a:gd name="connsiteX21" fmla="*/ 82223 w 162956"/>
                  <a:gd name="connsiteY21" fmla="*/ 90 h 157728"/>
                  <a:gd name="connsiteX22" fmla="*/ 82223 w 162956"/>
                  <a:gd name="connsiteY22" fmla="*/ 0 h 157728"/>
                  <a:gd name="connsiteX23" fmla="*/ 106509 w 162956"/>
                  <a:gd name="connsiteY23" fmla="*/ 51381 h 157728"/>
                  <a:gd name="connsiteX24" fmla="*/ 106509 w 162956"/>
                  <a:gd name="connsiteY24" fmla="*/ 51381 h 157728"/>
                  <a:gd name="connsiteX25" fmla="*/ 106852 w 162956"/>
                  <a:gd name="connsiteY25" fmla="*/ 52083 h 157728"/>
                  <a:gd name="connsiteX26" fmla="*/ 107107 w 162956"/>
                  <a:gd name="connsiteY26" fmla="*/ 52278 h 157728"/>
                  <a:gd name="connsiteX27" fmla="*/ 107107 w 162956"/>
                  <a:gd name="connsiteY27" fmla="*/ 52278 h 157728"/>
                  <a:gd name="connsiteX28" fmla="*/ 109871 w 162956"/>
                  <a:gd name="connsiteY28" fmla="*/ 52726 h 157728"/>
                  <a:gd name="connsiteX29" fmla="*/ 127432 w 162956"/>
                  <a:gd name="connsiteY29" fmla="*/ 55595 h 157728"/>
                  <a:gd name="connsiteX30" fmla="*/ 129688 w 162956"/>
                  <a:gd name="connsiteY30" fmla="*/ 55954 h 157728"/>
                  <a:gd name="connsiteX31" fmla="*/ 162657 w 162956"/>
                  <a:gd name="connsiteY31" fmla="*/ 61334 h 157728"/>
                  <a:gd name="connsiteX32" fmla="*/ 162956 w 162956"/>
                  <a:gd name="connsiteY32" fmla="*/ 61721 h 157728"/>
                  <a:gd name="connsiteX33" fmla="*/ 162911 w 162956"/>
                  <a:gd name="connsiteY33" fmla="*/ 61842 h 15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2956" h="157728">
                    <a:moveTo>
                      <a:pt x="162911" y="61842"/>
                    </a:moveTo>
                    <a:lnTo>
                      <a:pt x="152718" y="71586"/>
                    </a:lnTo>
                    <a:lnTo>
                      <a:pt x="150058" y="74112"/>
                    </a:lnTo>
                    <a:lnTo>
                      <a:pt x="122096" y="100863"/>
                    </a:lnTo>
                    <a:cubicBezTo>
                      <a:pt x="122007" y="100935"/>
                      <a:pt x="121962" y="101050"/>
                      <a:pt x="121992" y="101162"/>
                    </a:cubicBezTo>
                    <a:lnTo>
                      <a:pt x="130794" y="157325"/>
                    </a:lnTo>
                    <a:cubicBezTo>
                      <a:pt x="130824" y="157512"/>
                      <a:pt x="130705" y="157690"/>
                      <a:pt x="130510" y="157723"/>
                    </a:cubicBezTo>
                    <a:cubicBezTo>
                      <a:pt x="130436" y="157738"/>
                      <a:pt x="130361" y="157723"/>
                      <a:pt x="130286" y="157684"/>
                    </a:cubicBezTo>
                    <a:lnTo>
                      <a:pt x="80789" y="130454"/>
                    </a:lnTo>
                    <a:cubicBezTo>
                      <a:pt x="80684" y="130401"/>
                      <a:pt x="80564" y="130401"/>
                      <a:pt x="80460" y="130454"/>
                    </a:cubicBezTo>
                    <a:lnTo>
                      <a:pt x="80101" y="130649"/>
                    </a:lnTo>
                    <a:lnTo>
                      <a:pt x="30290" y="156055"/>
                    </a:lnTo>
                    <a:cubicBezTo>
                      <a:pt x="30125" y="156142"/>
                      <a:pt x="29916" y="156074"/>
                      <a:pt x="29827" y="155906"/>
                    </a:cubicBezTo>
                    <a:cubicBezTo>
                      <a:pt x="29797" y="155835"/>
                      <a:pt x="29782" y="155758"/>
                      <a:pt x="29797" y="155681"/>
                    </a:cubicBezTo>
                    <a:lnTo>
                      <a:pt x="40019" y="99832"/>
                    </a:lnTo>
                    <a:cubicBezTo>
                      <a:pt x="40034" y="99717"/>
                      <a:pt x="40004" y="99599"/>
                      <a:pt x="39914" y="99518"/>
                    </a:cubicBezTo>
                    <a:lnTo>
                      <a:pt x="101" y="59167"/>
                    </a:lnTo>
                    <a:cubicBezTo>
                      <a:pt x="-33" y="59033"/>
                      <a:pt x="-33" y="58815"/>
                      <a:pt x="101" y="58682"/>
                    </a:cubicBezTo>
                    <a:cubicBezTo>
                      <a:pt x="161" y="58629"/>
                      <a:pt x="221" y="58595"/>
                      <a:pt x="295" y="58584"/>
                    </a:cubicBezTo>
                    <a:lnTo>
                      <a:pt x="56115" y="51381"/>
                    </a:lnTo>
                    <a:cubicBezTo>
                      <a:pt x="56234" y="51368"/>
                      <a:pt x="56324" y="51300"/>
                      <a:pt x="56384" y="51202"/>
                    </a:cubicBezTo>
                    <a:lnTo>
                      <a:pt x="82223" y="90"/>
                    </a:lnTo>
                    <a:lnTo>
                      <a:pt x="82223" y="0"/>
                    </a:lnTo>
                    <a:lnTo>
                      <a:pt x="106509" y="51381"/>
                    </a:lnTo>
                    <a:lnTo>
                      <a:pt x="106509" y="51381"/>
                    </a:lnTo>
                    <a:lnTo>
                      <a:pt x="106852" y="52083"/>
                    </a:lnTo>
                    <a:cubicBezTo>
                      <a:pt x="106897" y="52186"/>
                      <a:pt x="107002" y="52258"/>
                      <a:pt x="107107" y="52278"/>
                    </a:cubicBezTo>
                    <a:lnTo>
                      <a:pt x="107107" y="52278"/>
                    </a:lnTo>
                    <a:lnTo>
                      <a:pt x="109871" y="52726"/>
                    </a:lnTo>
                    <a:lnTo>
                      <a:pt x="127432" y="55595"/>
                    </a:lnTo>
                    <a:lnTo>
                      <a:pt x="129688" y="55954"/>
                    </a:lnTo>
                    <a:lnTo>
                      <a:pt x="162657" y="61334"/>
                    </a:lnTo>
                    <a:cubicBezTo>
                      <a:pt x="162851" y="61360"/>
                      <a:pt x="162971" y="61533"/>
                      <a:pt x="162956" y="61721"/>
                    </a:cubicBezTo>
                    <a:cubicBezTo>
                      <a:pt x="162941" y="61763"/>
                      <a:pt x="162926" y="61805"/>
                      <a:pt x="162911" y="61842"/>
                    </a:cubicBezTo>
                    <a:close/>
                  </a:path>
                </a:pathLst>
              </a:custGeom>
              <a:solidFill>
                <a:srgbClr val="FFAE00"/>
              </a:solidFill>
              <a:ln w="1492" cap="flat">
                <a:noFill/>
                <a:prstDash val="solid"/>
                <a:miter/>
              </a:ln>
            </p:spPr>
            <p:txBody>
              <a:bodyPr rtlCol="0" anchor="ctr"/>
              <a:lstStyle/>
              <a:p>
                <a:endParaRPr lang="en-IN"/>
              </a:p>
            </p:txBody>
          </p:sp>
          <p:sp>
            <p:nvSpPr>
              <p:cNvPr id="100" name="Freeform: Shape 99">
                <a:extLst>
                  <a:ext uri="{FF2B5EF4-FFF2-40B4-BE49-F238E27FC236}">
                    <a16:creationId xmlns:a16="http://schemas.microsoft.com/office/drawing/2014/main" id="{F6102067-E12C-4CDB-8D66-B6340A48EBED}"/>
                  </a:ext>
                </a:extLst>
              </p:cNvPr>
              <p:cNvSpPr/>
              <p:nvPr/>
            </p:nvSpPr>
            <p:spPr>
              <a:xfrm>
                <a:off x="8308175" y="4806136"/>
                <a:ext cx="163000" cy="156831"/>
              </a:xfrm>
              <a:custGeom>
                <a:avLst/>
                <a:gdLst>
                  <a:gd name="connsiteX0" fmla="*/ 162771 w 163000"/>
                  <a:gd name="connsiteY0" fmla="*/ 61364 h 156831"/>
                  <a:gd name="connsiteX1" fmla="*/ 124034 w 163000"/>
                  <a:gd name="connsiteY1" fmla="*/ 101431 h 156831"/>
                  <a:gd name="connsiteX2" fmla="*/ 123930 w 163000"/>
                  <a:gd name="connsiteY2" fmla="*/ 101745 h 156831"/>
                  <a:gd name="connsiteX3" fmla="*/ 130550 w 163000"/>
                  <a:gd name="connsiteY3" fmla="*/ 156429 h 156831"/>
                  <a:gd name="connsiteX4" fmla="*/ 130266 w 163000"/>
                  <a:gd name="connsiteY4" fmla="*/ 156826 h 156831"/>
                  <a:gd name="connsiteX5" fmla="*/ 130042 w 163000"/>
                  <a:gd name="connsiteY5" fmla="*/ 156787 h 156831"/>
                  <a:gd name="connsiteX6" fmla="*/ 81053 w 163000"/>
                  <a:gd name="connsiteY6" fmla="*/ 132666 h 156831"/>
                  <a:gd name="connsiteX7" fmla="*/ 80739 w 163000"/>
                  <a:gd name="connsiteY7" fmla="*/ 132666 h 156831"/>
                  <a:gd name="connsiteX8" fmla="*/ 80365 w 163000"/>
                  <a:gd name="connsiteY8" fmla="*/ 132846 h 156831"/>
                  <a:gd name="connsiteX9" fmla="*/ 30614 w 163000"/>
                  <a:gd name="connsiteY9" fmla="*/ 155517 h 156831"/>
                  <a:gd name="connsiteX10" fmla="*/ 30150 w 163000"/>
                  <a:gd name="connsiteY10" fmla="*/ 155368 h 156831"/>
                  <a:gd name="connsiteX11" fmla="*/ 30120 w 163000"/>
                  <a:gd name="connsiteY11" fmla="*/ 155143 h 156831"/>
                  <a:gd name="connsiteX12" fmla="*/ 41852 w 163000"/>
                  <a:gd name="connsiteY12" fmla="*/ 102119 h 156831"/>
                  <a:gd name="connsiteX13" fmla="*/ 41165 w 163000"/>
                  <a:gd name="connsiteY13" fmla="*/ 102283 h 156831"/>
                  <a:gd name="connsiteX14" fmla="*/ 111 w 163000"/>
                  <a:gd name="connsiteY14" fmla="*/ 58719 h 156831"/>
                  <a:gd name="connsiteX15" fmla="*/ 81 w 163000"/>
                  <a:gd name="connsiteY15" fmla="*/ 58233 h 156831"/>
                  <a:gd name="connsiteX16" fmla="*/ 305 w 163000"/>
                  <a:gd name="connsiteY16" fmla="*/ 58121 h 156831"/>
                  <a:gd name="connsiteX17" fmla="*/ 57963 w 163000"/>
                  <a:gd name="connsiteY17" fmla="*/ 53638 h 156831"/>
                  <a:gd name="connsiteX18" fmla="*/ 58232 w 163000"/>
                  <a:gd name="connsiteY18" fmla="*/ 53443 h 156831"/>
                  <a:gd name="connsiteX19" fmla="*/ 82368 w 163000"/>
                  <a:gd name="connsiteY19" fmla="*/ 75 h 156831"/>
                  <a:gd name="connsiteX20" fmla="*/ 82368 w 163000"/>
                  <a:gd name="connsiteY20" fmla="*/ 0 h 156831"/>
                  <a:gd name="connsiteX21" fmla="*/ 108731 w 163000"/>
                  <a:gd name="connsiteY21" fmla="*/ 52681 h 156831"/>
                  <a:gd name="connsiteX22" fmla="*/ 109089 w 163000"/>
                  <a:gd name="connsiteY22" fmla="*/ 53279 h 156831"/>
                  <a:gd name="connsiteX23" fmla="*/ 109089 w 163000"/>
                  <a:gd name="connsiteY23" fmla="*/ 53279 h 156831"/>
                  <a:gd name="connsiteX24" fmla="*/ 108611 w 163000"/>
                  <a:gd name="connsiteY24" fmla="*/ 54206 h 156831"/>
                  <a:gd name="connsiteX25" fmla="*/ 108880 w 163000"/>
                  <a:gd name="connsiteY25" fmla="*/ 54400 h 156831"/>
                  <a:gd name="connsiteX26" fmla="*/ 108880 w 163000"/>
                  <a:gd name="connsiteY26" fmla="*/ 54400 h 156831"/>
                  <a:gd name="connsiteX27" fmla="*/ 111645 w 163000"/>
                  <a:gd name="connsiteY27" fmla="*/ 54848 h 156831"/>
                  <a:gd name="connsiteX28" fmla="*/ 129220 w 163000"/>
                  <a:gd name="connsiteY28" fmla="*/ 57703 h 156831"/>
                  <a:gd name="connsiteX29" fmla="*/ 131477 w 163000"/>
                  <a:gd name="connsiteY29" fmla="*/ 58076 h 156831"/>
                  <a:gd name="connsiteX30" fmla="*/ 162458 w 163000"/>
                  <a:gd name="connsiteY30" fmla="*/ 60647 h 156831"/>
                  <a:gd name="connsiteX31" fmla="*/ 162966 w 163000"/>
                  <a:gd name="connsiteY31" fmla="*/ 60848 h 156831"/>
                  <a:gd name="connsiteX32" fmla="*/ 162771 w 163000"/>
                  <a:gd name="connsiteY32" fmla="*/ 61364 h 156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3000" h="156831">
                    <a:moveTo>
                      <a:pt x="162771" y="61364"/>
                    </a:moveTo>
                    <a:lnTo>
                      <a:pt x="124034" y="101431"/>
                    </a:lnTo>
                    <a:cubicBezTo>
                      <a:pt x="123945" y="101511"/>
                      <a:pt x="123915" y="101630"/>
                      <a:pt x="123930" y="101745"/>
                    </a:cubicBezTo>
                    <a:lnTo>
                      <a:pt x="130550" y="156429"/>
                    </a:lnTo>
                    <a:cubicBezTo>
                      <a:pt x="130580" y="156615"/>
                      <a:pt x="130460" y="156793"/>
                      <a:pt x="130266" y="156826"/>
                    </a:cubicBezTo>
                    <a:cubicBezTo>
                      <a:pt x="130192" y="156841"/>
                      <a:pt x="130117" y="156826"/>
                      <a:pt x="130042" y="156787"/>
                    </a:cubicBezTo>
                    <a:lnTo>
                      <a:pt x="81053" y="132666"/>
                    </a:lnTo>
                    <a:cubicBezTo>
                      <a:pt x="80948" y="132612"/>
                      <a:pt x="80843" y="132612"/>
                      <a:pt x="80739" y="132666"/>
                    </a:cubicBezTo>
                    <a:lnTo>
                      <a:pt x="80365" y="132846"/>
                    </a:lnTo>
                    <a:lnTo>
                      <a:pt x="30614" y="155517"/>
                    </a:lnTo>
                    <a:cubicBezTo>
                      <a:pt x="30449" y="155604"/>
                      <a:pt x="30240" y="155536"/>
                      <a:pt x="30150" y="155368"/>
                    </a:cubicBezTo>
                    <a:cubicBezTo>
                      <a:pt x="30120" y="155297"/>
                      <a:pt x="30105" y="155220"/>
                      <a:pt x="30120" y="155143"/>
                    </a:cubicBezTo>
                    <a:lnTo>
                      <a:pt x="41852" y="102119"/>
                    </a:lnTo>
                    <a:cubicBezTo>
                      <a:pt x="41852" y="102014"/>
                      <a:pt x="41239" y="102373"/>
                      <a:pt x="41165" y="102283"/>
                    </a:cubicBezTo>
                    <a:lnTo>
                      <a:pt x="111" y="58719"/>
                    </a:lnTo>
                    <a:cubicBezTo>
                      <a:pt x="-23" y="58592"/>
                      <a:pt x="-38" y="58375"/>
                      <a:pt x="81" y="58233"/>
                    </a:cubicBezTo>
                    <a:cubicBezTo>
                      <a:pt x="141" y="58170"/>
                      <a:pt x="216" y="58130"/>
                      <a:pt x="305" y="58121"/>
                    </a:cubicBezTo>
                    <a:lnTo>
                      <a:pt x="57963" y="53638"/>
                    </a:lnTo>
                    <a:cubicBezTo>
                      <a:pt x="58082" y="53621"/>
                      <a:pt x="58172" y="53548"/>
                      <a:pt x="58232" y="53443"/>
                    </a:cubicBezTo>
                    <a:lnTo>
                      <a:pt x="82368" y="75"/>
                    </a:lnTo>
                    <a:lnTo>
                      <a:pt x="82368" y="0"/>
                    </a:lnTo>
                    <a:lnTo>
                      <a:pt x="108731" y="52681"/>
                    </a:lnTo>
                    <a:cubicBezTo>
                      <a:pt x="108731" y="52681"/>
                      <a:pt x="108895" y="53339"/>
                      <a:pt x="109089" y="53279"/>
                    </a:cubicBezTo>
                    <a:cubicBezTo>
                      <a:pt x="109284" y="53219"/>
                      <a:pt x="109089" y="53279"/>
                      <a:pt x="109089" y="53279"/>
                    </a:cubicBezTo>
                    <a:lnTo>
                      <a:pt x="108611" y="54206"/>
                    </a:lnTo>
                    <a:cubicBezTo>
                      <a:pt x="108671" y="54310"/>
                      <a:pt x="108760" y="54383"/>
                      <a:pt x="108880" y="54400"/>
                    </a:cubicBezTo>
                    <a:lnTo>
                      <a:pt x="108880" y="54400"/>
                    </a:lnTo>
                    <a:lnTo>
                      <a:pt x="111645" y="54848"/>
                    </a:lnTo>
                    <a:lnTo>
                      <a:pt x="129220" y="57703"/>
                    </a:lnTo>
                    <a:lnTo>
                      <a:pt x="131477" y="58076"/>
                    </a:lnTo>
                    <a:lnTo>
                      <a:pt x="162458" y="60647"/>
                    </a:lnTo>
                    <a:cubicBezTo>
                      <a:pt x="162652" y="60560"/>
                      <a:pt x="162891" y="60650"/>
                      <a:pt x="162966" y="60848"/>
                    </a:cubicBezTo>
                    <a:cubicBezTo>
                      <a:pt x="163055" y="61047"/>
                      <a:pt x="162966" y="61277"/>
                      <a:pt x="162771" y="61364"/>
                    </a:cubicBezTo>
                    <a:close/>
                  </a:path>
                </a:pathLst>
              </a:custGeom>
              <a:solidFill>
                <a:srgbClr val="E08A00"/>
              </a:solidFill>
              <a:ln w="1492" cap="flat">
                <a:noFill/>
                <a:prstDash val="solid"/>
                <a:miter/>
              </a:ln>
            </p:spPr>
            <p:txBody>
              <a:bodyPr rtlCol="0" anchor="ctr"/>
              <a:lstStyle/>
              <a:p>
                <a:endParaRPr lang="en-IN"/>
              </a:p>
            </p:txBody>
          </p:sp>
          <p:sp>
            <p:nvSpPr>
              <p:cNvPr id="101" name="Freeform: Shape 100">
                <a:extLst>
                  <a:ext uri="{FF2B5EF4-FFF2-40B4-BE49-F238E27FC236}">
                    <a16:creationId xmlns:a16="http://schemas.microsoft.com/office/drawing/2014/main" id="{8F0C153C-B57E-4011-AF3F-F9F036A27D2B}"/>
                  </a:ext>
                </a:extLst>
              </p:cNvPr>
              <p:cNvSpPr/>
              <p:nvPr/>
            </p:nvSpPr>
            <p:spPr>
              <a:xfrm>
                <a:off x="8308065" y="4805373"/>
                <a:ext cx="162956" cy="157728"/>
              </a:xfrm>
              <a:custGeom>
                <a:avLst/>
                <a:gdLst>
                  <a:gd name="connsiteX0" fmla="*/ 162911 w 162956"/>
                  <a:gd name="connsiteY0" fmla="*/ 61842 h 157728"/>
                  <a:gd name="connsiteX1" fmla="*/ 152718 w 162956"/>
                  <a:gd name="connsiteY1" fmla="*/ 71586 h 157728"/>
                  <a:gd name="connsiteX2" fmla="*/ 150058 w 162956"/>
                  <a:gd name="connsiteY2" fmla="*/ 74112 h 157728"/>
                  <a:gd name="connsiteX3" fmla="*/ 122096 w 162956"/>
                  <a:gd name="connsiteY3" fmla="*/ 100863 h 157728"/>
                  <a:gd name="connsiteX4" fmla="*/ 121992 w 162956"/>
                  <a:gd name="connsiteY4" fmla="*/ 101162 h 157728"/>
                  <a:gd name="connsiteX5" fmla="*/ 130794 w 162956"/>
                  <a:gd name="connsiteY5" fmla="*/ 157325 h 157728"/>
                  <a:gd name="connsiteX6" fmla="*/ 130510 w 162956"/>
                  <a:gd name="connsiteY6" fmla="*/ 157723 h 157728"/>
                  <a:gd name="connsiteX7" fmla="*/ 130286 w 162956"/>
                  <a:gd name="connsiteY7" fmla="*/ 157684 h 157728"/>
                  <a:gd name="connsiteX8" fmla="*/ 80789 w 162956"/>
                  <a:gd name="connsiteY8" fmla="*/ 130454 h 157728"/>
                  <a:gd name="connsiteX9" fmla="*/ 80460 w 162956"/>
                  <a:gd name="connsiteY9" fmla="*/ 130454 h 157728"/>
                  <a:gd name="connsiteX10" fmla="*/ 80101 w 162956"/>
                  <a:gd name="connsiteY10" fmla="*/ 130649 h 157728"/>
                  <a:gd name="connsiteX11" fmla="*/ 30290 w 162956"/>
                  <a:gd name="connsiteY11" fmla="*/ 156055 h 157728"/>
                  <a:gd name="connsiteX12" fmla="*/ 29827 w 162956"/>
                  <a:gd name="connsiteY12" fmla="*/ 155906 h 157728"/>
                  <a:gd name="connsiteX13" fmla="*/ 29797 w 162956"/>
                  <a:gd name="connsiteY13" fmla="*/ 155681 h 157728"/>
                  <a:gd name="connsiteX14" fmla="*/ 40019 w 162956"/>
                  <a:gd name="connsiteY14" fmla="*/ 99832 h 157728"/>
                  <a:gd name="connsiteX15" fmla="*/ 39914 w 162956"/>
                  <a:gd name="connsiteY15" fmla="*/ 99518 h 157728"/>
                  <a:gd name="connsiteX16" fmla="*/ 101 w 162956"/>
                  <a:gd name="connsiteY16" fmla="*/ 59167 h 157728"/>
                  <a:gd name="connsiteX17" fmla="*/ 101 w 162956"/>
                  <a:gd name="connsiteY17" fmla="*/ 58682 h 157728"/>
                  <a:gd name="connsiteX18" fmla="*/ 295 w 162956"/>
                  <a:gd name="connsiteY18" fmla="*/ 58584 h 157728"/>
                  <a:gd name="connsiteX19" fmla="*/ 56115 w 162956"/>
                  <a:gd name="connsiteY19" fmla="*/ 51381 h 157728"/>
                  <a:gd name="connsiteX20" fmla="*/ 56384 w 162956"/>
                  <a:gd name="connsiteY20" fmla="*/ 51202 h 157728"/>
                  <a:gd name="connsiteX21" fmla="*/ 82223 w 162956"/>
                  <a:gd name="connsiteY21" fmla="*/ 90 h 157728"/>
                  <a:gd name="connsiteX22" fmla="*/ 82223 w 162956"/>
                  <a:gd name="connsiteY22" fmla="*/ 0 h 157728"/>
                  <a:gd name="connsiteX23" fmla="*/ 106509 w 162956"/>
                  <a:gd name="connsiteY23" fmla="*/ 51381 h 157728"/>
                  <a:gd name="connsiteX24" fmla="*/ 106509 w 162956"/>
                  <a:gd name="connsiteY24" fmla="*/ 51381 h 157728"/>
                  <a:gd name="connsiteX25" fmla="*/ 106852 w 162956"/>
                  <a:gd name="connsiteY25" fmla="*/ 52083 h 157728"/>
                  <a:gd name="connsiteX26" fmla="*/ 107107 w 162956"/>
                  <a:gd name="connsiteY26" fmla="*/ 52278 h 157728"/>
                  <a:gd name="connsiteX27" fmla="*/ 107107 w 162956"/>
                  <a:gd name="connsiteY27" fmla="*/ 52278 h 157728"/>
                  <a:gd name="connsiteX28" fmla="*/ 109871 w 162956"/>
                  <a:gd name="connsiteY28" fmla="*/ 52726 h 157728"/>
                  <a:gd name="connsiteX29" fmla="*/ 127432 w 162956"/>
                  <a:gd name="connsiteY29" fmla="*/ 55595 h 157728"/>
                  <a:gd name="connsiteX30" fmla="*/ 129688 w 162956"/>
                  <a:gd name="connsiteY30" fmla="*/ 55954 h 157728"/>
                  <a:gd name="connsiteX31" fmla="*/ 162657 w 162956"/>
                  <a:gd name="connsiteY31" fmla="*/ 61334 h 157728"/>
                  <a:gd name="connsiteX32" fmla="*/ 162956 w 162956"/>
                  <a:gd name="connsiteY32" fmla="*/ 61721 h 157728"/>
                  <a:gd name="connsiteX33" fmla="*/ 162911 w 162956"/>
                  <a:gd name="connsiteY33" fmla="*/ 61842 h 15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2956" h="157728">
                    <a:moveTo>
                      <a:pt x="162911" y="61842"/>
                    </a:moveTo>
                    <a:lnTo>
                      <a:pt x="152718" y="71586"/>
                    </a:lnTo>
                    <a:lnTo>
                      <a:pt x="150058" y="74112"/>
                    </a:lnTo>
                    <a:lnTo>
                      <a:pt x="122096" y="100863"/>
                    </a:lnTo>
                    <a:cubicBezTo>
                      <a:pt x="122007" y="100935"/>
                      <a:pt x="121962" y="101050"/>
                      <a:pt x="121992" y="101162"/>
                    </a:cubicBezTo>
                    <a:lnTo>
                      <a:pt x="130794" y="157325"/>
                    </a:lnTo>
                    <a:cubicBezTo>
                      <a:pt x="130824" y="157512"/>
                      <a:pt x="130705" y="157690"/>
                      <a:pt x="130510" y="157723"/>
                    </a:cubicBezTo>
                    <a:cubicBezTo>
                      <a:pt x="130436" y="157738"/>
                      <a:pt x="130361" y="157723"/>
                      <a:pt x="130286" y="157684"/>
                    </a:cubicBezTo>
                    <a:lnTo>
                      <a:pt x="80789" y="130454"/>
                    </a:lnTo>
                    <a:cubicBezTo>
                      <a:pt x="80684" y="130401"/>
                      <a:pt x="80564" y="130401"/>
                      <a:pt x="80460" y="130454"/>
                    </a:cubicBezTo>
                    <a:lnTo>
                      <a:pt x="80101" y="130649"/>
                    </a:lnTo>
                    <a:lnTo>
                      <a:pt x="30290" y="156055"/>
                    </a:lnTo>
                    <a:cubicBezTo>
                      <a:pt x="30125" y="156142"/>
                      <a:pt x="29916" y="156074"/>
                      <a:pt x="29827" y="155906"/>
                    </a:cubicBezTo>
                    <a:cubicBezTo>
                      <a:pt x="29797" y="155835"/>
                      <a:pt x="29782" y="155758"/>
                      <a:pt x="29797" y="155681"/>
                    </a:cubicBezTo>
                    <a:lnTo>
                      <a:pt x="40019" y="99832"/>
                    </a:lnTo>
                    <a:cubicBezTo>
                      <a:pt x="40034" y="99717"/>
                      <a:pt x="40004" y="99599"/>
                      <a:pt x="39914" y="99518"/>
                    </a:cubicBezTo>
                    <a:lnTo>
                      <a:pt x="101" y="59167"/>
                    </a:lnTo>
                    <a:cubicBezTo>
                      <a:pt x="-33" y="59033"/>
                      <a:pt x="-33" y="58815"/>
                      <a:pt x="101" y="58682"/>
                    </a:cubicBezTo>
                    <a:cubicBezTo>
                      <a:pt x="161" y="58629"/>
                      <a:pt x="221" y="58595"/>
                      <a:pt x="295" y="58584"/>
                    </a:cubicBezTo>
                    <a:lnTo>
                      <a:pt x="56115" y="51381"/>
                    </a:lnTo>
                    <a:cubicBezTo>
                      <a:pt x="56234" y="51368"/>
                      <a:pt x="56324" y="51300"/>
                      <a:pt x="56384" y="51202"/>
                    </a:cubicBezTo>
                    <a:lnTo>
                      <a:pt x="82223" y="90"/>
                    </a:lnTo>
                    <a:lnTo>
                      <a:pt x="82223" y="0"/>
                    </a:lnTo>
                    <a:lnTo>
                      <a:pt x="106509" y="51381"/>
                    </a:lnTo>
                    <a:lnTo>
                      <a:pt x="106509" y="51381"/>
                    </a:lnTo>
                    <a:lnTo>
                      <a:pt x="106852" y="52083"/>
                    </a:lnTo>
                    <a:cubicBezTo>
                      <a:pt x="106897" y="52186"/>
                      <a:pt x="107002" y="52258"/>
                      <a:pt x="107107" y="52278"/>
                    </a:cubicBezTo>
                    <a:lnTo>
                      <a:pt x="107107" y="52278"/>
                    </a:lnTo>
                    <a:lnTo>
                      <a:pt x="109871" y="52726"/>
                    </a:lnTo>
                    <a:lnTo>
                      <a:pt x="127432" y="55595"/>
                    </a:lnTo>
                    <a:lnTo>
                      <a:pt x="129688" y="55954"/>
                    </a:lnTo>
                    <a:lnTo>
                      <a:pt x="162657" y="61334"/>
                    </a:lnTo>
                    <a:cubicBezTo>
                      <a:pt x="162851" y="61360"/>
                      <a:pt x="162971" y="61533"/>
                      <a:pt x="162956" y="61721"/>
                    </a:cubicBezTo>
                    <a:cubicBezTo>
                      <a:pt x="162941" y="61763"/>
                      <a:pt x="162926" y="61805"/>
                      <a:pt x="162911" y="61842"/>
                    </a:cubicBezTo>
                    <a:close/>
                  </a:path>
                </a:pathLst>
              </a:custGeom>
              <a:solidFill>
                <a:srgbClr val="F4AD00"/>
              </a:solidFill>
              <a:ln w="1492" cap="flat">
                <a:noFill/>
                <a:prstDash val="solid"/>
                <a:miter/>
              </a:ln>
            </p:spPr>
            <p:txBody>
              <a:bodyPr rtlCol="0" anchor="ctr"/>
              <a:lstStyle/>
              <a:p>
                <a:endParaRPr lang="en-IN"/>
              </a:p>
            </p:txBody>
          </p:sp>
          <p:sp>
            <p:nvSpPr>
              <p:cNvPr id="102" name="Freeform: Shape 101">
                <a:extLst>
                  <a:ext uri="{FF2B5EF4-FFF2-40B4-BE49-F238E27FC236}">
                    <a16:creationId xmlns:a16="http://schemas.microsoft.com/office/drawing/2014/main" id="{E3379CDE-4A37-4369-ADE7-B0FDFA434B77}"/>
                  </a:ext>
                </a:extLst>
              </p:cNvPr>
              <p:cNvSpPr/>
              <p:nvPr/>
            </p:nvSpPr>
            <p:spPr>
              <a:xfrm>
                <a:off x="8380900" y="4805329"/>
                <a:ext cx="90122" cy="157773"/>
              </a:xfrm>
              <a:custGeom>
                <a:avLst/>
                <a:gdLst>
                  <a:gd name="connsiteX0" fmla="*/ 90076 w 90122"/>
                  <a:gd name="connsiteY0" fmla="*/ 61887 h 157773"/>
                  <a:gd name="connsiteX1" fmla="*/ 79884 w 90122"/>
                  <a:gd name="connsiteY1" fmla="*/ 71631 h 157773"/>
                  <a:gd name="connsiteX2" fmla="*/ 77224 w 90122"/>
                  <a:gd name="connsiteY2" fmla="*/ 74157 h 157773"/>
                  <a:gd name="connsiteX3" fmla="*/ 49262 w 90122"/>
                  <a:gd name="connsiteY3" fmla="*/ 100908 h 157773"/>
                  <a:gd name="connsiteX4" fmla="*/ 49157 w 90122"/>
                  <a:gd name="connsiteY4" fmla="*/ 101207 h 157773"/>
                  <a:gd name="connsiteX5" fmla="*/ 57960 w 90122"/>
                  <a:gd name="connsiteY5" fmla="*/ 157370 h 157773"/>
                  <a:gd name="connsiteX6" fmla="*/ 57676 w 90122"/>
                  <a:gd name="connsiteY6" fmla="*/ 157768 h 157773"/>
                  <a:gd name="connsiteX7" fmla="*/ 57452 w 90122"/>
                  <a:gd name="connsiteY7" fmla="*/ 157729 h 157773"/>
                  <a:gd name="connsiteX8" fmla="*/ 7954 w 90122"/>
                  <a:gd name="connsiteY8" fmla="*/ 130499 h 157773"/>
                  <a:gd name="connsiteX9" fmla="*/ 7625 w 90122"/>
                  <a:gd name="connsiteY9" fmla="*/ 130499 h 157773"/>
                  <a:gd name="connsiteX10" fmla="*/ 7461 w 90122"/>
                  <a:gd name="connsiteY10" fmla="*/ 130499 h 157773"/>
                  <a:gd name="connsiteX11" fmla="*/ 7132 w 90122"/>
                  <a:gd name="connsiteY11" fmla="*/ 130245 h 157773"/>
                  <a:gd name="connsiteX12" fmla="*/ 9389 w 90122"/>
                  <a:gd name="connsiteY12" fmla="*/ 90 h 157773"/>
                  <a:gd name="connsiteX13" fmla="*/ 9389 w 90122"/>
                  <a:gd name="connsiteY13" fmla="*/ 0 h 157773"/>
                  <a:gd name="connsiteX14" fmla="*/ 33674 w 90122"/>
                  <a:gd name="connsiteY14" fmla="*/ 51426 h 157773"/>
                  <a:gd name="connsiteX15" fmla="*/ 33674 w 90122"/>
                  <a:gd name="connsiteY15" fmla="*/ 51426 h 157773"/>
                  <a:gd name="connsiteX16" fmla="*/ 34018 w 90122"/>
                  <a:gd name="connsiteY16" fmla="*/ 52128 h 157773"/>
                  <a:gd name="connsiteX17" fmla="*/ 34272 w 90122"/>
                  <a:gd name="connsiteY17" fmla="*/ 52322 h 157773"/>
                  <a:gd name="connsiteX18" fmla="*/ 34272 w 90122"/>
                  <a:gd name="connsiteY18" fmla="*/ 52322 h 157773"/>
                  <a:gd name="connsiteX19" fmla="*/ 37037 w 90122"/>
                  <a:gd name="connsiteY19" fmla="*/ 52771 h 157773"/>
                  <a:gd name="connsiteX20" fmla="*/ 54597 w 90122"/>
                  <a:gd name="connsiteY20" fmla="*/ 55640 h 157773"/>
                  <a:gd name="connsiteX21" fmla="*/ 56854 w 90122"/>
                  <a:gd name="connsiteY21" fmla="*/ 55999 h 157773"/>
                  <a:gd name="connsiteX22" fmla="*/ 89822 w 90122"/>
                  <a:gd name="connsiteY22" fmla="*/ 61379 h 157773"/>
                  <a:gd name="connsiteX23" fmla="*/ 90121 w 90122"/>
                  <a:gd name="connsiteY23" fmla="*/ 61766 h 157773"/>
                  <a:gd name="connsiteX24" fmla="*/ 90076 w 90122"/>
                  <a:gd name="connsiteY24" fmla="*/ 61887 h 15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122" h="157773">
                    <a:moveTo>
                      <a:pt x="90076" y="61887"/>
                    </a:moveTo>
                    <a:lnTo>
                      <a:pt x="79884" y="71631"/>
                    </a:lnTo>
                    <a:lnTo>
                      <a:pt x="77224" y="74157"/>
                    </a:lnTo>
                    <a:lnTo>
                      <a:pt x="49262" y="100908"/>
                    </a:lnTo>
                    <a:cubicBezTo>
                      <a:pt x="49172" y="100980"/>
                      <a:pt x="49127" y="101095"/>
                      <a:pt x="49157" y="101207"/>
                    </a:cubicBezTo>
                    <a:lnTo>
                      <a:pt x="57960" y="157370"/>
                    </a:lnTo>
                    <a:cubicBezTo>
                      <a:pt x="57990" y="157557"/>
                      <a:pt x="57870" y="157735"/>
                      <a:pt x="57676" y="157768"/>
                    </a:cubicBezTo>
                    <a:cubicBezTo>
                      <a:pt x="57601" y="157783"/>
                      <a:pt x="57526" y="157768"/>
                      <a:pt x="57452" y="157729"/>
                    </a:cubicBezTo>
                    <a:lnTo>
                      <a:pt x="7954" y="130499"/>
                    </a:lnTo>
                    <a:cubicBezTo>
                      <a:pt x="7849" y="130445"/>
                      <a:pt x="7730" y="130445"/>
                      <a:pt x="7625" y="130499"/>
                    </a:cubicBezTo>
                    <a:cubicBezTo>
                      <a:pt x="7566" y="130514"/>
                      <a:pt x="7521" y="130514"/>
                      <a:pt x="7461" y="130499"/>
                    </a:cubicBezTo>
                    <a:cubicBezTo>
                      <a:pt x="7311" y="130498"/>
                      <a:pt x="7177" y="130395"/>
                      <a:pt x="7132" y="130245"/>
                    </a:cubicBezTo>
                    <a:cubicBezTo>
                      <a:pt x="-6677" y="61499"/>
                      <a:pt x="2649" y="27843"/>
                      <a:pt x="9389" y="90"/>
                    </a:cubicBezTo>
                    <a:lnTo>
                      <a:pt x="9389" y="0"/>
                    </a:lnTo>
                    <a:lnTo>
                      <a:pt x="33674" y="51426"/>
                    </a:lnTo>
                    <a:lnTo>
                      <a:pt x="33674" y="51426"/>
                    </a:lnTo>
                    <a:lnTo>
                      <a:pt x="34018" y="52128"/>
                    </a:lnTo>
                    <a:cubicBezTo>
                      <a:pt x="34063" y="52231"/>
                      <a:pt x="34167" y="52303"/>
                      <a:pt x="34272" y="52322"/>
                    </a:cubicBezTo>
                    <a:lnTo>
                      <a:pt x="34272" y="52322"/>
                    </a:lnTo>
                    <a:lnTo>
                      <a:pt x="37037" y="52771"/>
                    </a:lnTo>
                    <a:lnTo>
                      <a:pt x="54597" y="55640"/>
                    </a:lnTo>
                    <a:lnTo>
                      <a:pt x="56854" y="55999"/>
                    </a:lnTo>
                    <a:lnTo>
                      <a:pt x="89822" y="61379"/>
                    </a:lnTo>
                    <a:cubicBezTo>
                      <a:pt x="90016" y="61404"/>
                      <a:pt x="90136" y="61578"/>
                      <a:pt x="90121" y="61766"/>
                    </a:cubicBezTo>
                    <a:cubicBezTo>
                      <a:pt x="90106" y="61808"/>
                      <a:pt x="90091" y="61850"/>
                      <a:pt x="90076" y="61887"/>
                    </a:cubicBezTo>
                    <a:close/>
                  </a:path>
                </a:pathLst>
              </a:custGeom>
              <a:solidFill>
                <a:srgbClr val="E84E1B">
                  <a:alpha val="15000"/>
                </a:srgbClr>
              </a:solidFill>
              <a:ln w="1492" cap="flat">
                <a:noFill/>
                <a:prstDash val="solid"/>
                <a:miter/>
              </a:ln>
            </p:spPr>
            <p:txBody>
              <a:bodyPr rtlCol="0" anchor="ctr"/>
              <a:lstStyle/>
              <a:p>
                <a:endParaRPr lang="en-IN"/>
              </a:p>
            </p:txBody>
          </p:sp>
          <p:grpSp>
            <p:nvGrpSpPr>
              <p:cNvPr id="103" name="Graphic 4">
                <a:extLst>
                  <a:ext uri="{FF2B5EF4-FFF2-40B4-BE49-F238E27FC236}">
                    <a16:creationId xmlns:a16="http://schemas.microsoft.com/office/drawing/2014/main" id="{ABCE675B-D109-4193-8152-F2AC3507F4C4}"/>
                  </a:ext>
                </a:extLst>
              </p:cNvPr>
              <p:cNvGrpSpPr/>
              <p:nvPr/>
            </p:nvGrpSpPr>
            <p:grpSpPr>
              <a:xfrm>
                <a:off x="8500795" y="4805329"/>
                <a:ext cx="162896" cy="157817"/>
                <a:chOff x="8500795" y="4805329"/>
                <a:chExt cx="162896" cy="157817"/>
              </a:xfrm>
            </p:grpSpPr>
            <p:sp>
              <p:nvSpPr>
                <p:cNvPr id="104" name="Freeform: Shape 103">
                  <a:extLst>
                    <a:ext uri="{FF2B5EF4-FFF2-40B4-BE49-F238E27FC236}">
                      <a16:creationId xmlns:a16="http://schemas.microsoft.com/office/drawing/2014/main" id="{3D58918D-6222-4776-B46A-BAA7DA1232B3}"/>
                    </a:ext>
                  </a:extLst>
                </p:cNvPr>
                <p:cNvSpPr/>
                <p:nvPr/>
              </p:nvSpPr>
              <p:spPr>
                <a:xfrm>
                  <a:off x="8500795" y="4805329"/>
                  <a:ext cx="162896" cy="157817"/>
                </a:xfrm>
                <a:custGeom>
                  <a:avLst/>
                  <a:gdLst>
                    <a:gd name="connsiteX0" fmla="*/ 162851 w 162896"/>
                    <a:gd name="connsiteY0" fmla="*/ 61887 h 157817"/>
                    <a:gd name="connsiteX1" fmla="*/ 152659 w 162896"/>
                    <a:gd name="connsiteY1" fmla="*/ 71631 h 157817"/>
                    <a:gd name="connsiteX2" fmla="*/ 149998 w 162896"/>
                    <a:gd name="connsiteY2" fmla="*/ 74157 h 157817"/>
                    <a:gd name="connsiteX3" fmla="*/ 122081 w 162896"/>
                    <a:gd name="connsiteY3" fmla="*/ 100953 h 157817"/>
                    <a:gd name="connsiteX4" fmla="*/ 121977 w 162896"/>
                    <a:gd name="connsiteY4" fmla="*/ 101252 h 157817"/>
                    <a:gd name="connsiteX5" fmla="*/ 130794 w 162896"/>
                    <a:gd name="connsiteY5" fmla="*/ 157415 h 157817"/>
                    <a:gd name="connsiteX6" fmla="*/ 130510 w 162896"/>
                    <a:gd name="connsiteY6" fmla="*/ 157812 h 157817"/>
                    <a:gd name="connsiteX7" fmla="*/ 130286 w 162896"/>
                    <a:gd name="connsiteY7" fmla="*/ 157774 h 157817"/>
                    <a:gd name="connsiteX8" fmla="*/ 80774 w 162896"/>
                    <a:gd name="connsiteY8" fmla="*/ 130544 h 157817"/>
                    <a:gd name="connsiteX9" fmla="*/ 80460 w 162896"/>
                    <a:gd name="connsiteY9" fmla="*/ 130544 h 157817"/>
                    <a:gd name="connsiteX10" fmla="*/ 80086 w 162896"/>
                    <a:gd name="connsiteY10" fmla="*/ 130738 h 157817"/>
                    <a:gd name="connsiteX11" fmla="*/ 30290 w 162896"/>
                    <a:gd name="connsiteY11" fmla="*/ 156145 h 157817"/>
                    <a:gd name="connsiteX12" fmla="*/ 29811 w 162896"/>
                    <a:gd name="connsiteY12" fmla="*/ 155973 h 157817"/>
                    <a:gd name="connsiteX13" fmla="*/ 29782 w 162896"/>
                    <a:gd name="connsiteY13" fmla="*/ 155771 h 157817"/>
                    <a:gd name="connsiteX14" fmla="*/ 40004 w 162896"/>
                    <a:gd name="connsiteY14" fmla="*/ 99922 h 157817"/>
                    <a:gd name="connsiteX15" fmla="*/ 39914 w 162896"/>
                    <a:gd name="connsiteY15" fmla="*/ 99608 h 157817"/>
                    <a:gd name="connsiteX16" fmla="*/ 101 w 162896"/>
                    <a:gd name="connsiteY16" fmla="*/ 59257 h 157817"/>
                    <a:gd name="connsiteX17" fmla="*/ 101 w 162896"/>
                    <a:gd name="connsiteY17" fmla="*/ 58771 h 157817"/>
                    <a:gd name="connsiteX18" fmla="*/ 295 w 162896"/>
                    <a:gd name="connsiteY18" fmla="*/ 58674 h 157817"/>
                    <a:gd name="connsiteX19" fmla="*/ 56114 w 162896"/>
                    <a:gd name="connsiteY19" fmla="*/ 51381 h 157817"/>
                    <a:gd name="connsiteX20" fmla="*/ 56384 w 162896"/>
                    <a:gd name="connsiteY20" fmla="*/ 51201 h 157817"/>
                    <a:gd name="connsiteX21" fmla="*/ 82223 w 162896"/>
                    <a:gd name="connsiteY21" fmla="*/ 90 h 157817"/>
                    <a:gd name="connsiteX22" fmla="*/ 82223 w 162896"/>
                    <a:gd name="connsiteY22" fmla="*/ 0 h 157817"/>
                    <a:gd name="connsiteX23" fmla="*/ 106449 w 162896"/>
                    <a:gd name="connsiteY23" fmla="*/ 51426 h 157817"/>
                    <a:gd name="connsiteX24" fmla="*/ 106449 w 162896"/>
                    <a:gd name="connsiteY24" fmla="*/ 51426 h 157817"/>
                    <a:gd name="connsiteX25" fmla="*/ 106778 w 162896"/>
                    <a:gd name="connsiteY25" fmla="*/ 52128 h 157817"/>
                    <a:gd name="connsiteX26" fmla="*/ 107047 w 162896"/>
                    <a:gd name="connsiteY26" fmla="*/ 52322 h 157817"/>
                    <a:gd name="connsiteX27" fmla="*/ 107047 w 162896"/>
                    <a:gd name="connsiteY27" fmla="*/ 52322 h 157817"/>
                    <a:gd name="connsiteX28" fmla="*/ 109797 w 162896"/>
                    <a:gd name="connsiteY28" fmla="*/ 52771 h 157817"/>
                    <a:gd name="connsiteX29" fmla="*/ 127372 w 162896"/>
                    <a:gd name="connsiteY29" fmla="*/ 55640 h 157817"/>
                    <a:gd name="connsiteX30" fmla="*/ 129629 w 162896"/>
                    <a:gd name="connsiteY30" fmla="*/ 55999 h 157817"/>
                    <a:gd name="connsiteX31" fmla="*/ 162582 w 162896"/>
                    <a:gd name="connsiteY31" fmla="*/ 61379 h 157817"/>
                    <a:gd name="connsiteX32" fmla="*/ 162896 w 162896"/>
                    <a:gd name="connsiteY32" fmla="*/ 61753 h 157817"/>
                    <a:gd name="connsiteX33" fmla="*/ 162851 w 162896"/>
                    <a:gd name="connsiteY33" fmla="*/ 61887 h 1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2896" h="157817">
                      <a:moveTo>
                        <a:pt x="162851" y="61887"/>
                      </a:moveTo>
                      <a:lnTo>
                        <a:pt x="152659" y="71631"/>
                      </a:lnTo>
                      <a:lnTo>
                        <a:pt x="149998" y="74157"/>
                      </a:lnTo>
                      <a:lnTo>
                        <a:pt x="122081" y="100953"/>
                      </a:lnTo>
                      <a:cubicBezTo>
                        <a:pt x="122006" y="101032"/>
                        <a:pt x="121962" y="101141"/>
                        <a:pt x="121977" y="101252"/>
                      </a:cubicBezTo>
                      <a:lnTo>
                        <a:pt x="130794" y="157415"/>
                      </a:lnTo>
                      <a:cubicBezTo>
                        <a:pt x="130824" y="157602"/>
                        <a:pt x="130705" y="157780"/>
                        <a:pt x="130510" y="157812"/>
                      </a:cubicBezTo>
                      <a:cubicBezTo>
                        <a:pt x="130435" y="157827"/>
                        <a:pt x="130361" y="157812"/>
                        <a:pt x="130286" y="157774"/>
                      </a:cubicBezTo>
                      <a:lnTo>
                        <a:pt x="80774" y="130544"/>
                      </a:lnTo>
                      <a:cubicBezTo>
                        <a:pt x="80669" y="130490"/>
                        <a:pt x="80564" y="130490"/>
                        <a:pt x="80460" y="130544"/>
                      </a:cubicBezTo>
                      <a:lnTo>
                        <a:pt x="80086" y="130738"/>
                      </a:lnTo>
                      <a:lnTo>
                        <a:pt x="30290" y="156145"/>
                      </a:lnTo>
                      <a:cubicBezTo>
                        <a:pt x="30110" y="156228"/>
                        <a:pt x="29901" y="156152"/>
                        <a:pt x="29811" y="155973"/>
                      </a:cubicBezTo>
                      <a:cubicBezTo>
                        <a:pt x="29782" y="155910"/>
                        <a:pt x="29767" y="155840"/>
                        <a:pt x="29782" y="155771"/>
                      </a:cubicBezTo>
                      <a:lnTo>
                        <a:pt x="40004" y="99922"/>
                      </a:lnTo>
                      <a:cubicBezTo>
                        <a:pt x="40034" y="99808"/>
                        <a:pt x="39989" y="99690"/>
                        <a:pt x="39914" y="99608"/>
                      </a:cubicBezTo>
                      <a:lnTo>
                        <a:pt x="101" y="59257"/>
                      </a:lnTo>
                      <a:cubicBezTo>
                        <a:pt x="-33" y="59122"/>
                        <a:pt x="-33" y="58904"/>
                        <a:pt x="101" y="58771"/>
                      </a:cubicBezTo>
                      <a:cubicBezTo>
                        <a:pt x="161" y="58719"/>
                        <a:pt x="220" y="58684"/>
                        <a:pt x="295" y="58674"/>
                      </a:cubicBezTo>
                      <a:lnTo>
                        <a:pt x="56114" y="51381"/>
                      </a:lnTo>
                      <a:cubicBezTo>
                        <a:pt x="56219" y="51363"/>
                        <a:pt x="56324" y="51297"/>
                        <a:pt x="56384" y="51201"/>
                      </a:cubicBezTo>
                      <a:lnTo>
                        <a:pt x="82223" y="90"/>
                      </a:lnTo>
                      <a:lnTo>
                        <a:pt x="82223" y="0"/>
                      </a:lnTo>
                      <a:lnTo>
                        <a:pt x="106449" y="51426"/>
                      </a:lnTo>
                      <a:lnTo>
                        <a:pt x="106449" y="51426"/>
                      </a:lnTo>
                      <a:lnTo>
                        <a:pt x="106778" y="52128"/>
                      </a:lnTo>
                      <a:cubicBezTo>
                        <a:pt x="106838" y="52233"/>
                        <a:pt x="106927" y="52306"/>
                        <a:pt x="107047" y="52322"/>
                      </a:cubicBezTo>
                      <a:lnTo>
                        <a:pt x="107047" y="52322"/>
                      </a:lnTo>
                      <a:lnTo>
                        <a:pt x="109797" y="52771"/>
                      </a:lnTo>
                      <a:lnTo>
                        <a:pt x="127372" y="55640"/>
                      </a:lnTo>
                      <a:lnTo>
                        <a:pt x="129629" y="55999"/>
                      </a:lnTo>
                      <a:lnTo>
                        <a:pt x="162582" y="61379"/>
                      </a:lnTo>
                      <a:cubicBezTo>
                        <a:pt x="162776" y="61397"/>
                        <a:pt x="162911" y="61564"/>
                        <a:pt x="162896" y="61753"/>
                      </a:cubicBezTo>
                      <a:cubicBezTo>
                        <a:pt x="162881" y="61800"/>
                        <a:pt x="162881" y="61845"/>
                        <a:pt x="162851" y="61887"/>
                      </a:cubicBezTo>
                      <a:close/>
                    </a:path>
                  </a:pathLst>
                </a:custGeom>
                <a:solidFill>
                  <a:srgbClr val="3B3B4C">
                    <a:alpha val="75000"/>
                  </a:srgbClr>
                </a:solidFill>
                <a:ln w="1492" cap="flat">
                  <a:noFill/>
                  <a:prstDash val="solid"/>
                  <a:miter/>
                </a:ln>
              </p:spPr>
              <p:txBody>
                <a:bodyPr rtlCol="0" anchor="ctr"/>
                <a:lstStyle/>
                <a:p>
                  <a:endParaRPr lang="en-IN"/>
                </a:p>
              </p:txBody>
            </p:sp>
            <p:sp>
              <p:nvSpPr>
                <p:cNvPr id="105" name="Freeform: Shape 104">
                  <a:extLst>
                    <a:ext uri="{FF2B5EF4-FFF2-40B4-BE49-F238E27FC236}">
                      <a16:creationId xmlns:a16="http://schemas.microsoft.com/office/drawing/2014/main" id="{A47D9BD8-ABE5-482D-81C8-E8D479E50EB3}"/>
                    </a:ext>
                  </a:extLst>
                </p:cNvPr>
                <p:cNvSpPr/>
                <p:nvPr/>
              </p:nvSpPr>
              <p:spPr>
                <a:xfrm>
                  <a:off x="8573629" y="4805373"/>
                  <a:ext cx="90062" cy="157773"/>
                </a:xfrm>
                <a:custGeom>
                  <a:avLst/>
                  <a:gdLst>
                    <a:gd name="connsiteX0" fmla="*/ 90017 w 90062"/>
                    <a:gd name="connsiteY0" fmla="*/ 61842 h 157773"/>
                    <a:gd name="connsiteX1" fmla="*/ 79824 w 90062"/>
                    <a:gd name="connsiteY1" fmla="*/ 71586 h 157773"/>
                    <a:gd name="connsiteX2" fmla="*/ 77164 w 90062"/>
                    <a:gd name="connsiteY2" fmla="*/ 74112 h 157773"/>
                    <a:gd name="connsiteX3" fmla="*/ 49247 w 90062"/>
                    <a:gd name="connsiteY3" fmla="*/ 100908 h 157773"/>
                    <a:gd name="connsiteX4" fmla="*/ 49142 w 90062"/>
                    <a:gd name="connsiteY4" fmla="*/ 101207 h 157773"/>
                    <a:gd name="connsiteX5" fmla="*/ 57960 w 90062"/>
                    <a:gd name="connsiteY5" fmla="*/ 157370 h 157773"/>
                    <a:gd name="connsiteX6" fmla="*/ 57676 w 90062"/>
                    <a:gd name="connsiteY6" fmla="*/ 157768 h 157773"/>
                    <a:gd name="connsiteX7" fmla="*/ 57452 w 90062"/>
                    <a:gd name="connsiteY7" fmla="*/ 157729 h 157773"/>
                    <a:gd name="connsiteX8" fmla="*/ 7939 w 90062"/>
                    <a:gd name="connsiteY8" fmla="*/ 130499 h 157773"/>
                    <a:gd name="connsiteX9" fmla="*/ 7625 w 90062"/>
                    <a:gd name="connsiteY9" fmla="*/ 130499 h 157773"/>
                    <a:gd name="connsiteX10" fmla="*/ 7461 w 90062"/>
                    <a:gd name="connsiteY10" fmla="*/ 130499 h 157773"/>
                    <a:gd name="connsiteX11" fmla="*/ 7132 w 90062"/>
                    <a:gd name="connsiteY11" fmla="*/ 130245 h 157773"/>
                    <a:gd name="connsiteX12" fmla="*/ 9389 w 90062"/>
                    <a:gd name="connsiteY12" fmla="*/ 90 h 157773"/>
                    <a:gd name="connsiteX13" fmla="*/ 9389 w 90062"/>
                    <a:gd name="connsiteY13" fmla="*/ 0 h 157773"/>
                    <a:gd name="connsiteX14" fmla="*/ 33615 w 90062"/>
                    <a:gd name="connsiteY14" fmla="*/ 51381 h 157773"/>
                    <a:gd name="connsiteX15" fmla="*/ 33615 w 90062"/>
                    <a:gd name="connsiteY15" fmla="*/ 51381 h 157773"/>
                    <a:gd name="connsiteX16" fmla="*/ 33943 w 90062"/>
                    <a:gd name="connsiteY16" fmla="*/ 52083 h 157773"/>
                    <a:gd name="connsiteX17" fmla="*/ 34212 w 90062"/>
                    <a:gd name="connsiteY17" fmla="*/ 52278 h 157773"/>
                    <a:gd name="connsiteX18" fmla="*/ 34212 w 90062"/>
                    <a:gd name="connsiteY18" fmla="*/ 52278 h 157773"/>
                    <a:gd name="connsiteX19" fmla="*/ 36962 w 90062"/>
                    <a:gd name="connsiteY19" fmla="*/ 52726 h 157773"/>
                    <a:gd name="connsiteX20" fmla="*/ 54537 w 90062"/>
                    <a:gd name="connsiteY20" fmla="*/ 55595 h 157773"/>
                    <a:gd name="connsiteX21" fmla="*/ 56794 w 90062"/>
                    <a:gd name="connsiteY21" fmla="*/ 55954 h 157773"/>
                    <a:gd name="connsiteX22" fmla="*/ 89748 w 90062"/>
                    <a:gd name="connsiteY22" fmla="*/ 61334 h 157773"/>
                    <a:gd name="connsiteX23" fmla="*/ 90062 w 90062"/>
                    <a:gd name="connsiteY23" fmla="*/ 61708 h 157773"/>
                    <a:gd name="connsiteX24" fmla="*/ 90017 w 90062"/>
                    <a:gd name="connsiteY24" fmla="*/ 61842 h 15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062" h="157773">
                      <a:moveTo>
                        <a:pt x="90017" y="61842"/>
                      </a:moveTo>
                      <a:lnTo>
                        <a:pt x="79824" y="71586"/>
                      </a:lnTo>
                      <a:lnTo>
                        <a:pt x="77164" y="74112"/>
                      </a:lnTo>
                      <a:lnTo>
                        <a:pt x="49247" y="100908"/>
                      </a:lnTo>
                      <a:cubicBezTo>
                        <a:pt x="49172" y="100988"/>
                        <a:pt x="49127" y="101097"/>
                        <a:pt x="49142" y="101207"/>
                      </a:cubicBezTo>
                      <a:lnTo>
                        <a:pt x="57960" y="157370"/>
                      </a:lnTo>
                      <a:cubicBezTo>
                        <a:pt x="57990" y="157557"/>
                        <a:pt x="57870" y="157735"/>
                        <a:pt x="57676" y="157768"/>
                      </a:cubicBezTo>
                      <a:cubicBezTo>
                        <a:pt x="57601" y="157783"/>
                        <a:pt x="57526" y="157768"/>
                        <a:pt x="57452" y="157729"/>
                      </a:cubicBezTo>
                      <a:lnTo>
                        <a:pt x="7939" y="130499"/>
                      </a:lnTo>
                      <a:cubicBezTo>
                        <a:pt x="7835" y="130445"/>
                        <a:pt x="7730" y="130445"/>
                        <a:pt x="7625" y="130499"/>
                      </a:cubicBezTo>
                      <a:cubicBezTo>
                        <a:pt x="7566" y="130513"/>
                        <a:pt x="7521" y="130513"/>
                        <a:pt x="7461" y="130499"/>
                      </a:cubicBezTo>
                      <a:cubicBezTo>
                        <a:pt x="7297" y="130510"/>
                        <a:pt x="7162" y="130401"/>
                        <a:pt x="7132" y="130245"/>
                      </a:cubicBezTo>
                      <a:cubicBezTo>
                        <a:pt x="-6677" y="61499"/>
                        <a:pt x="2649" y="27843"/>
                        <a:pt x="9389" y="90"/>
                      </a:cubicBezTo>
                      <a:lnTo>
                        <a:pt x="9389" y="0"/>
                      </a:lnTo>
                      <a:lnTo>
                        <a:pt x="33615" y="51381"/>
                      </a:lnTo>
                      <a:lnTo>
                        <a:pt x="33615" y="51381"/>
                      </a:lnTo>
                      <a:lnTo>
                        <a:pt x="33943" y="52083"/>
                      </a:lnTo>
                      <a:cubicBezTo>
                        <a:pt x="34003" y="52188"/>
                        <a:pt x="34093" y="52261"/>
                        <a:pt x="34212" y="52278"/>
                      </a:cubicBezTo>
                      <a:lnTo>
                        <a:pt x="34212" y="52278"/>
                      </a:lnTo>
                      <a:lnTo>
                        <a:pt x="36962" y="52726"/>
                      </a:lnTo>
                      <a:lnTo>
                        <a:pt x="54537" y="55595"/>
                      </a:lnTo>
                      <a:lnTo>
                        <a:pt x="56794" y="55954"/>
                      </a:lnTo>
                      <a:lnTo>
                        <a:pt x="89748" y="61334"/>
                      </a:lnTo>
                      <a:cubicBezTo>
                        <a:pt x="89942" y="61352"/>
                        <a:pt x="90076" y="61520"/>
                        <a:pt x="90062" y="61708"/>
                      </a:cubicBezTo>
                      <a:cubicBezTo>
                        <a:pt x="90047" y="61756"/>
                        <a:pt x="90047" y="61800"/>
                        <a:pt x="90017" y="61842"/>
                      </a:cubicBezTo>
                      <a:close/>
                    </a:path>
                  </a:pathLst>
                </a:custGeom>
                <a:solidFill>
                  <a:srgbClr val="3B3B4C">
                    <a:alpha val="19000"/>
                  </a:srgbClr>
                </a:solidFill>
                <a:ln w="1492" cap="flat">
                  <a:noFill/>
                  <a:prstDash val="solid"/>
                  <a:miter/>
                </a:ln>
              </p:spPr>
              <p:txBody>
                <a:bodyPr rtlCol="0" anchor="ctr"/>
                <a:lstStyle/>
                <a:p>
                  <a:endParaRPr lang="en-IN"/>
                </a:p>
              </p:txBody>
            </p:sp>
          </p:grpSp>
          <p:grpSp>
            <p:nvGrpSpPr>
              <p:cNvPr id="106" name="Graphic 4">
                <a:extLst>
                  <a:ext uri="{FF2B5EF4-FFF2-40B4-BE49-F238E27FC236}">
                    <a16:creationId xmlns:a16="http://schemas.microsoft.com/office/drawing/2014/main" id="{C1E959E6-FBC9-4A8C-B5CB-40C0EBC80C6B}"/>
                  </a:ext>
                </a:extLst>
              </p:cNvPr>
              <p:cNvGrpSpPr/>
              <p:nvPr/>
            </p:nvGrpSpPr>
            <p:grpSpPr>
              <a:xfrm>
                <a:off x="7777178" y="5071467"/>
                <a:ext cx="687849" cy="232797"/>
                <a:chOff x="7777178" y="5071467"/>
                <a:chExt cx="687849" cy="232797"/>
              </a:xfrm>
              <a:solidFill>
                <a:srgbClr val="3B3B4C">
                  <a:alpha val="75000"/>
                </a:srgbClr>
              </a:solidFill>
            </p:grpSpPr>
            <p:sp>
              <p:nvSpPr>
                <p:cNvPr id="107" name="Freeform: Shape 106">
                  <a:extLst>
                    <a:ext uri="{FF2B5EF4-FFF2-40B4-BE49-F238E27FC236}">
                      <a16:creationId xmlns:a16="http://schemas.microsoft.com/office/drawing/2014/main" id="{9F3B8F94-4210-4592-80F7-100286669AD9}"/>
                    </a:ext>
                  </a:extLst>
                </p:cNvPr>
                <p:cNvSpPr/>
                <p:nvPr/>
              </p:nvSpPr>
              <p:spPr>
                <a:xfrm>
                  <a:off x="8063588" y="5074336"/>
                  <a:ext cx="194637" cy="41652"/>
                </a:xfrm>
                <a:custGeom>
                  <a:avLst/>
                  <a:gdLst>
                    <a:gd name="connsiteX0" fmla="*/ 9809 w 194637"/>
                    <a:gd name="connsiteY0" fmla="*/ 1 h 41652"/>
                    <a:gd name="connsiteX1" fmla="*/ 179762 w 194637"/>
                    <a:gd name="connsiteY1" fmla="*/ 1675 h 41652"/>
                    <a:gd name="connsiteX2" fmla="*/ 191599 w 194637"/>
                    <a:gd name="connsiteY2" fmla="*/ 9909 h 41652"/>
                    <a:gd name="connsiteX3" fmla="*/ 194588 w 194637"/>
                    <a:gd name="connsiteY3" fmla="*/ 33627 h 41652"/>
                    <a:gd name="connsiteX4" fmla="*/ 184843 w 194637"/>
                    <a:gd name="connsiteY4" fmla="*/ 41652 h 41652"/>
                    <a:gd name="connsiteX5" fmla="*/ 14875 w 194637"/>
                    <a:gd name="connsiteY5" fmla="*/ 39979 h 41652"/>
                    <a:gd name="connsiteX6" fmla="*/ 3039 w 194637"/>
                    <a:gd name="connsiteY6" fmla="*/ 31744 h 41652"/>
                    <a:gd name="connsiteX7" fmla="*/ 50 w 194637"/>
                    <a:gd name="connsiteY7" fmla="*/ 8026 h 41652"/>
                    <a:gd name="connsiteX8" fmla="*/ 9809 w 194637"/>
                    <a:gd name="connsiteY8" fmla="*/ 1 h 4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637" h="41652">
                      <a:moveTo>
                        <a:pt x="9809" y="1"/>
                      </a:moveTo>
                      <a:lnTo>
                        <a:pt x="179762" y="1675"/>
                      </a:lnTo>
                      <a:cubicBezTo>
                        <a:pt x="185740" y="1675"/>
                        <a:pt x="191016" y="5411"/>
                        <a:pt x="191599" y="9909"/>
                      </a:cubicBezTo>
                      <a:lnTo>
                        <a:pt x="194588" y="33627"/>
                      </a:lnTo>
                      <a:cubicBezTo>
                        <a:pt x="195155" y="38110"/>
                        <a:pt x="190792" y="41712"/>
                        <a:pt x="184843" y="41652"/>
                      </a:cubicBezTo>
                      <a:lnTo>
                        <a:pt x="14875" y="39979"/>
                      </a:lnTo>
                      <a:cubicBezTo>
                        <a:pt x="8897" y="39979"/>
                        <a:pt x="3622" y="36227"/>
                        <a:pt x="3039" y="31744"/>
                      </a:cubicBezTo>
                      <a:lnTo>
                        <a:pt x="50" y="8026"/>
                      </a:lnTo>
                      <a:cubicBezTo>
                        <a:pt x="-518" y="3603"/>
                        <a:pt x="3846" y="-59"/>
                        <a:pt x="9809" y="1"/>
                      </a:cubicBezTo>
                      <a:close/>
                    </a:path>
                  </a:pathLst>
                </a:custGeom>
                <a:solidFill>
                  <a:srgbClr val="3B3B4C">
                    <a:alpha val="75000"/>
                  </a:srgbClr>
                </a:solidFill>
                <a:ln w="1492" cap="flat">
                  <a:noFill/>
                  <a:prstDash val="solid"/>
                  <a:miter/>
                </a:ln>
              </p:spPr>
              <p:txBody>
                <a:bodyPr rtlCol="0" anchor="ctr"/>
                <a:lstStyle/>
                <a:p>
                  <a:endParaRPr lang="en-IN"/>
                </a:p>
              </p:txBody>
            </p:sp>
            <p:sp>
              <p:nvSpPr>
                <p:cNvPr id="108" name="Freeform: Shape 107">
                  <a:extLst>
                    <a:ext uri="{FF2B5EF4-FFF2-40B4-BE49-F238E27FC236}">
                      <a16:creationId xmlns:a16="http://schemas.microsoft.com/office/drawing/2014/main" id="{45599C81-5359-422C-9575-BB51D58006F3}"/>
                    </a:ext>
                  </a:extLst>
                </p:cNvPr>
                <p:cNvSpPr/>
                <p:nvPr/>
              </p:nvSpPr>
              <p:spPr>
                <a:xfrm>
                  <a:off x="7777178" y="5071467"/>
                  <a:ext cx="120054" cy="41024"/>
                </a:xfrm>
                <a:custGeom>
                  <a:avLst/>
                  <a:gdLst>
                    <a:gd name="connsiteX0" fmla="*/ 5525 w 120054"/>
                    <a:gd name="connsiteY0" fmla="*/ 1 h 41024"/>
                    <a:gd name="connsiteX1" fmla="*/ 109407 w 120054"/>
                    <a:gd name="connsiteY1" fmla="*/ 1032 h 41024"/>
                    <a:gd name="connsiteX2" fmla="*/ 116730 w 120054"/>
                    <a:gd name="connsiteY2" fmla="*/ 8385 h 41024"/>
                    <a:gd name="connsiteX3" fmla="*/ 119988 w 120054"/>
                    <a:gd name="connsiteY3" fmla="*/ 33791 h 41024"/>
                    <a:gd name="connsiteX4" fmla="*/ 114519 w 120054"/>
                    <a:gd name="connsiteY4" fmla="*/ 41024 h 41024"/>
                    <a:gd name="connsiteX5" fmla="*/ 10637 w 120054"/>
                    <a:gd name="connsiteY5" fmla="*/ 40008 h 41024"/>
                    <a:gd name="connsiteX6" fmla="*/ 3313 w 120054"/>
                    <a:gd name="connsiteY6" fmla="*/ 32640 h 41024"/>
                    <a:gd name="connsiteX7" fmla="*/ 71 w 120054"/>
                    <a:gd name="connsiteY7" fmla="*/ 7234 h 41024"/>
                    <a:gd name="connsiteX8" fmla="*/ 5525 w 120054"/>
                    <a:gd name="connsiteY8" fmla="*/ 1 h 41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54" h="41024">
                      <a:moveTo>
                        <a:pt x="5525" y="1"/>
                      </a:moveTo>
                      <a:lnTo>
                        <a:pt x="109407" y="1032"/>
                      </a:lnTo>
                      <a:cubicBezTo>
                        <a:pt x="112934" y="1032"/>
                        <a:pt x="116222" y="4365"/>
                        <a:pt x="116730" y="8385"/>
                      </a:cubicBezTo>
                      <a:lnTo>
                        <a:pt x="119988" y="33791"/>
                      </a:lnTo>
                      <a:cubicBezTo>
                        <a:pt x="120497" y="37826"/>
                        <a:pt x="118046" y="41054"/>
                        <a:pt x="114519" y="41024"/>
                      </a:cubicBezTo>
                      <a:lnTo>
                        <a:pt x="10637" y="40008"/>
                      </a:lnTo>
                      <a:cubicBezTo>
                        <a:pt x="7110" y="40008"/>
                        <a:pt x="3822" y="36675"/>
                        <a:pt x="3313" y="32640"/>
                      </a:cubicBezTo>
                      <a:lnTo>
                        <a:pt x="71" y="7234"/>
                      </a:lnTo>
                      <a:cubicBezTo>
                        <a:pt x="-453" y="3214"/>
                        <a:pt x="1998" y="-29"/>
                        <a:pt x="5525" y="1"/>
                      </a:cubicBezTo>
                      <a:close/>
                    </a:path>
                  </a:pathLst>
                </a:custGeom>
                <a:solidFill>
                  <a:srgbClr val="3B3B4C">
                    <a:alpha val="75000"/>
                  </a:srgbClr>
                </a:solidFill>
                <a:ln w="1492" cap="flat">
                  <a:noFill/>
                  <a:prstDash val="solid"/>
                  <a:miter/>
                </a:ln>
              </p:spPr>
              <p:txBody>
                <a:bodyPr rtlCol="0" anchor="ctr"/>
                <a:lstStyle/>
                <a:p>
                  <a:endParaRPr lang="en-IN"/>
                </a:p>
              </p:txBody>
            </p:sp>
            <p:sp>
              <p:nvSpPr>
                <p:cNvPr id="109" name="Freeform: Shape 108">
                  <a:extLst>
                    <a:ext uri="{FF2B5EF4-FFF2-40B4-BE49-F238E27FC236}">
                      <a16:creationId xmlns:a16="http://schemas.microsoft.com/office/drawing/2014/main" id="{459BD398-5237-471E-85D2-812A4FA3A842}"/>
                    </a:ext>
                  </a:extLst>
                </p:cNvPr>
                <p:cNvSpPr/>
                <p:nvPr/>
              </p:nvSpPr>
              <p:spPr>
                <a:xfrm>
                  <a:off x="7918165" y="5072827"/>
                  <a:ext cx="112967" cy="40980"/>
                </a:xfrm>
                <a:custGeom>
                  <a:avLst/>
                  <a:gdLst>
                    <a:gd name="connsiteX0" fmla="*/ 109680 w 112967"/>
                    <a:gd name="connsiteY0" fmla="*/ 8355 h 40980"/>
                    <a:gd name="connsiteX1" fmla="*/ 112923 w 112967"/>
                    <a:gd name="connsiteY1" fmla="*/ 33761 h 40980"/>
                    <a:gd name="connsiteX2" fmla="*/ 104166 w 112967"/>
                    <a:gd name="connsiteY2" fmla="*/ 40980 h 40980"/>
                    <a:gd name="connsiteX3" fmla="*/ 13928 w 112967"/>
                    <a:gd name="connsiteY3" fmla="*/ 40098 h 40980"/>
                    <a:gd name="connsiteX4" fmla="*/ 3303 w 112967"/>
                    <a:gd name="connsiteY4" fmla="*/ 32626 h 40980"/>
                    <a:gd name="connsiteX5" fmla="*/ 45 w 112967"/>
                    <a:gd name="connsiteY5" fmla="*/ 7219 h 40980"/>
                    <a:gd name="connsiteX6" fmla="*/ 8802 w 112967"/>
                    <a:gd name="connsiteY6" fmla="*/ 1 h 40980"/>
                    <a:gd name="connsiteX7" fmla="*/ 99054 w 112967"/>
                    <a:gd name="connsiteY7" fmla="*/ 897 h 40980"/>
                    <a:gd name="connsiteX8" fmla="*/ 109680 w 112967"/>
                    <a:gd name="connsiteY8" fmla="*/ 8355 h 4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967" h="40980">
                      <a:moveTo>
                        <a:pt x="109680" y="8355"/>
                      </a:moveTo>
                      <a:lnTo>
                        <a:pt x="112923" y="33761"/>
                      </a:lnTo>
                      <a:cubicBezTo>
                        <a:pt x="113431" y="37796"/>
                        <a:pt x="109516" y="41040"/>
                        <a:pt x="104166" y="40980"/>
                      </a:cubicBezTo>
                      <a:lnTo>
                        <a:pt x="13928" y="40098"/>
                      </a:lnTo>
                      <a:cubicBezTo>
                        <a:pt x="8578" y="40098"/>
                        <a:pt x="3811" y="36720"/>
                        <a:pt x="3303" y="32626"/>
                      </a:cubicBezTo>
                      <a:lnTo>
                        <a:pt x="45" y="7219"/>
                      </a:lnTo>
                      <a:cubicBezTo>
                        <a:pt x="-464" y="3184"/>
                        <a:pt x="3452" y="-44"/>
                        <a:pt x="8802" y="1"/>
                      </a:cubicBezTo>
                      <a:lnTo>
                        <a:pt x="99054" y="897"/>
                      </a:lnTo>
                      <a:cubicBezTo>
                        <a:pt x="104405" y="1002"/>
                        <a:pt x="109157" y="4320"/>
                        <a:pt x="109680" y="8355"/>
                      </a:cubicBezTo>
                      <a:close/>
                    </a:path>
                  </a:pathLst>
                </a:custGeom>
                <a:solidFill>
                  <a:srgbClr val="3B3B4C">
                    <a:alpha val="75000"/>
                  </a:srgbClr>
                </a:solidFill>
                <a:ln w="1492" cap="flat">
                  <a:noFill/>
                  <a:prstDash val="solid"/>
                  <a:miter/>
                </a:ln>
              </p:spPr>
              <p:txBody>
                <a:bodyPr rtlCol="0" anchor="ctr"/>
                <a:lstStyle/>
                <a:p>
                  <a:endParaRPr lang="en-IN"/>
                </a:p>
              </p:txBody>
            </p:sp>
            <p:sp>
              <p:nvSpPr>
                <p:cNvPr id="110" name="Freeform: Shape 109">
                  <a:extLst>
                    <a:ext uri="{FF2B5EF4-FFF2-40B4-BE49-F238E27FC236}">
                      <a16:creationId xmlns:a16="http://schemas.microsoft.com/office/drawing/2014/main" id="{2B633B40-9C6F-494D-A87C-1C40A912F98D}"/>
                    </a:ext>
                  </a:extLst>
                </p:cNvPr>
                <p:cNvSpPr/>
                <p:nvPr/>
              </p:nvSpPr>
              <p:spPr>
                <a:xfrm>
                  <a:off x="7926523" y="5168235"/>
                  <a:ext cx="194600" cy="41652"/>
                </a:xfrm>
                <a:custGeom>
                  <a:avLst/>
                  <a:gdLst>
                    <a:gd name="connsiteX0" fmla="*/ 9769 w 194600"/>
                    <a:gd name="connsiteY0" fmla="*/ 1 h 41652"/>
                    <a:gd name="connsiteX1" fmla="*/ 179738 w 194600"/>
                    <a:gd name="connsiteY1" fmla="*/ 1675 h 41652"/>
                    <a:gd name="connsiteX2" fmla="*/ 191559 w 194600"/>
                    <a:gd name="connsiteY2" fmla="*/ 9924 h 41652"/>
                    <a:gd name="connsiteX3" fmla="*/ 194548 w 194600"/>
                    <a:gd name="connsiteY3" fmla="*/ 33627 h 41652"/>
                    <a:gd name="connsiteX4" fmla="*/ 184804 w 194600"/>
                    <a:gd name="connsiteY4" fmla="*/ 41652 h 41652"/>
                    <a:gd name="connsiteX5" fmla="*/ 14866 w 194600"/>
                    <a:gd name="connsiteY5" fmla="*/ 39979 h 41652"/>
                    <a:gd name="connsiteX6" fmla="*/ 3044 w 194600"/>
                    <a:gd name="connsiteY6" fmla="*/ 31744 h 41652"/>
                    <a:gd name="connsiteX7" fmla="*/ 55 w 194600"/>
                    <a:gd name="connsiteY7" fmla="*/ 8026 h 41652"/>
                    <a:gd name="connsiteX8" fmla="*/ 9769 w 194600"/>
                    <a:gd name="connsiteY8" fmla="*/ 1 h 4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600" h="41652">
                      <a:moveTo>
                        <a:pt x="9769" y="1"/>
                      </a:moveTo>
                      <a:lnTo>
                        <a:pt x="179738" y="1675"/>
                      </a:lnTo>
                      <a:cubicBezTo>
                        <a:pt x="185716" y="1675"/>
                        <a:pt x="190991" y="5426"/>
                        <a:pt x="191559" y="9924"/>
                      </a:cubicBezTo>
                      <a:lnTo>
                        <a:pt x="194548" y="33627"/>
                      </a:lnTo>
                      <a:cubicBezTo>
                        <a:pt x="195131" y="38111"/>
                        <a:pt x="190767" y="41712"/>
                        <a:pt x="184804" y="41652"/>
                      </a:cubicBezTo>
                      <a:lnTo>
                        <a:pt x="14866" y="39979"/>
                      </a:lnTo>
                      <a:cubicBezTo>
                        <a:pt x="8888" y="39979"/>
                        <a:pt x="3612" y="36242"/>
                        <a:pt x="3044" y="31744"/>
                      </a:cubicBezTo>
                      <a:lnTo>
                        <a:pt x="55" y="8026"/>
                      </a:lnTo>
                      <a:cubicBezTo>
                        <a:pt x="-543" y="3543"/>
                        <a:pt x="3806" y="-59"/>
                        <a:pt x="9769" y="1"/>
                      </a:cubicBezTo>
                      <a:close/>
                    </a:path>
                  </a:pathLst>
                </a:custGeom>
                <a:solidFill>
                  <a:srgbClr val="3B3B4C">
                    <a:alpha val="75000"/>
                  </a:srgbClr>
                </a:solidFill>
                <a:ln w="1492" cap="flat">
                  <a:noFill/>
                  <a:prstDash val="solid"/>
                  <a:miter/>
                </a:ln>
              </p:spPr>
              <p:txBody>
                <a:bodyPr rtlCol="0" anchor="ctr"/>
                <a:lstStyle/>
                <a:p>
                  <a:endParaRPr lang="en-IN"/>
                </a:p>
              </p:txBody>
            </p:sp>
            <p:sp>
              <p:nvSpPr>
                <p:cNvPr id="111" name="Freeform: Shape 110">
                  <a:extLst>
                    <a:ext uri="{FF2B5EF4-FFF2-40B4-BE49-F238E27FC236}">
                      <a16:creationId xmlns:a16="http://schemas.microsoft.com/office/drawing/2014/main" id="{26BBD5F1-E60F-40F2-AAFA-FA2DE7FC8EA4}"/>
                    </a:ext>
                  </a:extLst>
                </p:cNvPr>
                <p:cNvSpPr/>
                <p:nvPr/>
              </p:nvSpPr>
              <p:spPr>
                <a:xfrm>
                  <a:off x="7781075" y="5166726"/>
                  <a:ext cx="112967" cy="40965"/>
                </a:xfrm>
                <a:custGeom>
                  <a:avLst/>
                  <a:gdLst>
                    <a:gd name="connsiteX0" fmla="*/ 109665 w 112967"/>
                    <a:gd name="connsiteY0" fmla="*/ 8355 h 40965"/>
                    <a:gd name="connsiteX1" fmla="*/ 112923 w 112967"/>
                    <a:gd name="connsiteY1" fmla="*/ 33762 h 40965"/>
                    <a:gd name="connsiteX2" fmla="*/ 104166 w 112967"/>
                    <a:gd name="connsiteY2" fmla="*/ 40965 h 40965"/>
                    <a:gd name="connsiteX3" fmla="*/ 13913 w 112967"/>
                    <a:gd name="connsiteY3" fmla="*/ 40083 h 40965"/>
                    <a:gd name="connsiteX4" fmla="*/ 3288 w 112967"/>
                    <a:gd name="connsiteY4" fmla="*/ 32611 h 40965"/>
                    <a:gd name="connsiteX5" fmla="*/ 45 w 112967"/>
                    <a:gd name="connsiteY5" fmla="*/ 7205 h 40965"/>
                    <a:gd name="connsiteX6" fmla="*/ 8802 w 112967"/>
                    <a:gd name="connsiteY6" fmla="*/ 1 h 40965"/>
                    <a:gd name="connsiteX7" fmla="*/ 99040 w 112967"/>
                    <a:gd name="connsiteY7" fmla="*/ 883 h 40965"/>
                    <a:gd name="connsiteX8" fmla="*/ 109665 w 112967"/>
                    <a:gd name="connsiteY8" fmla="*/ 8355 h 4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967" h="40965">
                      <a:moveTo>
                        <a:pt x="109665" y="8355"/>
                      </a:moveTo>
                      <a:lnTo>
                        <a:pt x="112923" y="33762"/>
                      </a:lnTo>
                      <a:cubicBezTo>
                        <a:pt x="113431" y="37797"/>
                        <a:pt x="109516" y="41025"/>
                        <a:pt x="104166" y="40965"/>
                      </a:cubicBezTo>
                      <a:lnTo>
                        <a:pt x="13913" y="40083"/>
                      </a:lnTo>
                      <a:cubicBezTo>
                        <a:pt x="8563" y="40083"/>
                        <a:pt x="3811" y="36721"/>
                        <a:pt x="3288" y="32611"/>
                      </a:cubicBezTo>
                      <a:lnTo>
                        <a:pt x="45" y="7205"/>
                      </a:lnTo>
                      <a:cubicBezTo>
                        <a:pt x="-464" y="3169"/>
                        <a:pt x="3452" y="-59"/>
                        <a:pt x="8802" y="1"/>
                      </a:cubicBezTo>
                      <a:lnTo>
                        <a:pt x="99040" y="883"/>
                      </a:lnTo>
                      <a:cubicBezTo>
                        <a:pt x="104390" y="1017"/>
                        <a:pt x="109157" y="4320"/>
                        <a:pt x="109665" y="8355"/>
                      </a:cubicBezTo>
                      <a:close/>
                    </a:path>
                  </a:pathLst>
                </a:custGeom>
                <a:solidFill>
                  <a:srgbClr val="3B3B4C">
                    <a:alpha val="75000"/>
                  </a:srgbClr>
                </a:solidFill>
                <a:ln w="1492" cap="flat">
                  <a:noFill/>
                  <a:prstDash val="solid"/>
                  <a:miter/>
                </a:ln>
              </p:spPr>
              <p:txBody>
                <a:bodyPr rtlCol="0" anchor="ctr"/>
                <a:lstStyle/>
                <a:p>
                  <a:endParaRPr lang="en-IN"/>
                </a:p>
              </p:txBody>
            </p:sp>
            <p:sp>
              <p:nvSpPr>
                <p:cNvPr id="112" name="Freeform: Shape 111">
                  <a:extLst>
                    <a:ext uri="{FF2B5EF4-FFF2-40B4-BE49-F238E27FC236}">
                      <a16:creationId xmlns:a16="http://schemas.microsoft.com/office/drawing/2014/main" id="{B7887D50-2216-4DC7-8F3B-4E6D5A0EE370}"/>
                    </a:ext>
                  </a:extLst>
                </p:cNvPr>
                <p:cNvSpPr/>
                <p:nvPr/>
              </p:nvSpPr>
              <p:spPr>
                <a:xfrm>
                  <a:off x="7781553" y="5257755"/>
                  <a:ext cx="162928" cy="41383"/>
                </a:xfrm>
                <a:custGeom>
                  <a:avLst/>
                  <a:gdLst>
                    <a:gd name="connsiteX0" fmla="*/ 8025 w 162928"/>
                    <a:gd name="connsiteY0" fmla="*/ 1 h 41383"/>
                    <a:gd name="connsiteX1" fmla="*/ 149838 w 162928"/>
                    <a:gd name="connsiteY1" fmla="*/ 1406 h 41383"/>
                    <a:gd name="connsiteX2" fmla="*/ 159881 w 162928"/>
                    <a:gd name="connsiteY2" fmla="*/ 9625 h 41383"/>
                    <a:gd name="connsiteX3" fmla="*/ 162870 w 162928"/>
                    <a:gd name="connsiteY3" fmla="*/ 33328 h 41383"/>
                    <a:gd name="connsiteX4" fmla="*/ 154904 w 162928"/>
                    <a:gd name="connsiteY4" fmla="*/ 41383 h 41383"/>
                    <a:gd name="connsiteX5" fmla="*/ 13092 w 162928"/>
                    <a:gd name="connsiteY5" fmla="*/ 39993 h 41383"/>
                    <a:gd name="connsiteX6" fmla="*/ 3049 w 162928"/>
                    <a:gd name="connsiteY6" fmla="*/ 31759 h 41383"/>
                    <a:gd name="connsiteX7" fmla="*/ 60 w 162928"/>
                    <a:gd name="connsiteY7" fmla="*/ 8056 h 41383"/>
                    <a:gd name="connsiteX8" fmla="*/ 8025 w 162928"/>
                    <a:gd name="connsiteY8" fmla="*/ 1 h 4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928" h="41383">
                      <a:moveTo>
                        <a:pt x="8025" y="1"/>
                      </a:moveTo>
                      <a:lnTo>
                        <a:pt x="149838" y="1406"/>
                      </a:lnTo>
                      <a:cubicBezTo>
                        <a:pt x="154799" y="1406"/>
                        <a:pt x="159298" y="5127"/>
                        <a:pt x="159881" y="9625"/>
                      </a:cubicBezTo>
                      <a:lnTo>
                        <a:pt x="162870" y="33328"/>
                      </a:lnTo>
                      <a:cubicBezTo>
                        <a:pt x="163438" y="37811"/>
                        <a:pt x="159881" y="41428"/>
                        <a:pt x="154904" y="41383"/>
                      </a:cubicBezTo>
                      <a:lnTo>
                        <a:pt x="13092" y="39993"/>
                      </a:lnTo>
                      <a:cubicBezTo>
                        <a:pt x="8130" y="39993"/>
                        <a:pt x="3632" y="36257"/>
                        <a:pt x="3049" y="31759"/>
                      </a:cubicBezTo>
                      <a:lnTo>
                        <a:pt x="60" y="8056"/>
                      </a:lnTo>
                      <a:cubicBezTo>
                        <a:pt x="-508" y="3558"/>
                        <a:pt x="3049" y="-44"/>
                        <a:pt x="8025" y="1"/>
                      </a:cubicBezTo>
                      <a:close/>
                    </a:path>
                  </a:pathLst>
                </a:custGeom>
                <a:solidFill>
                  <a:srgbClr val="3B3B4C">
                    <a:alpha val="75000"/>
                  </a:srgbClr>
                </a:solidFill>
                <a:ln w="1492" cap="flat">
                  <a:noFill/>
                  <a:prstDash val="solid"/>
                  <a:miter/>
                </a:ln>
              </p:spPr>
              <p:txBody>
                <a:bodyPr rtlCol="0" anchor="ctr"/>
                <a:lstStyle/>
                <a:p>
                  <a:endParaRPr lang="en-IN"/>
                </a:p>
              </p:txBody>
            </p:sp>
            <p:sp>
              <p:nvSpPr>
                <p:cNvPr id="113" name="Freeform: Shape 112">
                  <a:extLst>
                    <a:ext uri="{FF2B5EF4-FFF2-40B4-BE49-F238E27FC236}">
                      <a16:creationId xmlns:a16="http://schemas.microsoft.com/office/drawing/2014/main" id="{D570EC54-4E7E-4439-9DD7-5E76BAA27A6D}"/>
                    </a:ext>
                  </a:extLst>
                </p:cNvPr>
                <p:cNvSpPr/>
                <p:nvPr/>
              </p:nvSpPr>
              <p:spPr>
                <a:xfrm>
                  <a:off x="8002926" y="5259922"/>
                  <a:ext cx="150616" cy="41308"/>
                </a:xfrm>
                <a:custGeom>
                  <a:avLst/>
                  <a:gdLst>
                    <a:gd name="connsiteX0" fmla="*/ 7209 w 150616"/>
                    <a:gd name="connsiteY0" fmla="*/ 1 h 41308"/>
                    <a:gd name="connsiteX1" fmla="*/ 138350 w 150616"/>
                    <a:gd name="connsiteY1" fmla="*/ 1301 h 41308"/>
                    <a:gd name="connsiteX2" fmla="*/ 147317 w 150616"/>
                    <a:gd name="connsiteY2" fmla="*/ 8684 h 41308"/>
                    <a:gd name="connsiteX3" fmla="*/ 150560 w 150616"/>
                    <a:gd name="connsiteY3" fmla="*/ 34090 h 41308"/>
                    <a:gd name="connsiteX4" fmla="*/ 143417 w 150616"/>
                    <a:gd name="connsiteY4" fmla="*/ 41309 h 41308"/>
                    <a:gd name="connsiteX5" fmla="*/ 12290 w 150616"/>
                    <a:gd name="connsiteY5" fmla="*/ 40023 h 41308"/>
                    <a:gd name="connsiteX6" fmla="*/ 3323 w 150616"/>
                    <a:gd name="connsiteY6" fmla="*/ 32640 h 41308"/>
                    <a:gd name="connsiteX7" fmla="*/ 65 w 150616"/>
                    <a:gd name="connsiteY7" fmla="*/ 7234 h 41308"/>
                    <a:gd name="connsiteX8" fmla="*/ 7209 w 150616"/>
                    <a:gd name="connsiteY8" fmla="*/ 1 h 41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41308">
                      <a:moveTo>
                        <a:pt x="7209" y="1"/>
                      </a:moveTo>
                      <a:lnTo>
                        <a:pt x="138350" y="1301"/>
                      </a:lnTo>
                      <a:cubicBezTo>
                        <a:pt x="142714" y="1301"/>
                        <a:pt x="146480" y="4394"/>
                        <a:pt x="147317" y="8684"/>
                      </a:cubicBezTo>
                      <a:lnTo>
                        <a:pt x="150560" y="34090"/>
                      </a:lnTo>
                      <a:cubicBezTo>
                        <a:pt x="151083" y="38125"/>
                        <a:pt x="147885" y="41353"/>
                        <a:pt x="143417" y="41309"/>
                      </a:cubicBezTo>
                      <a:lnTo>
                        <a:pt x="12290" y="40023"/>
                      </a:lnTo>
                      <a:cubicBezTo>
                        <a:pt x="7926" y="40023"/>
                        <a:pt x="4160" y="36930"/>
                        <a:pt x="3323" y="32640"/>
                      </a:cubicBezTo>
                      <a:lnTo>
                        <a:pt x="65" y="7234"/>
                      </a:lnTo>
                      <a:cubicBezTo>
                        <a:pt x="-503" y="3199"/>
                        <a:pt x="2725" y="-44"/>
                        <a:pt x="7209" y="1"/>
                      </a:cubicBezTo>
                      <a:close/>
                    </a:path>
                  </a:pathLst>
                </a:custGeom>
                <a:solidFill>
                  <a:srgbClr val="3B3B4C">
                    <a:alpha val="75000"/>
                  </a:srgbClr>
                </a:solidFill>
                <a:ln w="1492" cap="flat">
                  <a:noFill/>
                  <a:prstDash val="solid"/>
                  <a:miter/>
                </a:ln>
              </p:spPr>
              <p:txBody>
                <a:bodyPr rtlCol="0" anchor="ctr"/>
                <a:lstStyle/>
                <a:p>
                  <a:endParaRPr lang="en-IN"/>
                </a:p>
              </p:txBody>
            </p:sp>
            <p:sp>
              <p:nvSpPr>
                <p:cNvPr id="114" name="Freeform: Shape 113">
                  <a:extLst>
                    <a:ext uri="{FF2B5EF4-FFF2-40B4-BE49-F238E27FC236}">
                      <a16:creationId xmlns:a16="http://schemas.microsoft.com/office/drawing/2014/main" id="{483A1B8D-D955-4985-A51B-68AF7D4AE844}"/>
                    </a:ext>
                  </a:extLst>
                </p:cNvPr>
                <p:cNvSpPr/>
                <p:nvPr/>
              </p:nvSpPr>
              <p:spPr>
                <a:xfrm>
                  <a:off x="8180586" y="5262971"/>
                  <a:ext cx="94758" cy="40770"/>
                </a:xfrm>
                <a:custGeom>
                  <a:avLst/>
                  <a:gdLst>
                    <a:gd name="connsiteX0" fmla="*/ 91459 w 94758"/>
                    <a:gd name="connsiteY0" fmla="*/ 8145 h 40770"/>
                    <a:gd name="connsiteX1" fmla="*/ 94702 w 94758"/>
                    <a:gd name="connsiteY1" fmla="*/ 33552 h 40770"/>
                    <a:gd name="connsiteX2" fmla="*/ 87558 w 94758"/>
                    <a:gd name="connsiteY2" fmla="*/ 40770 h 40770"/>
                    <a:gd name="connsiteX3" fmla="*/ 12266 w 94758"/>
                    <a:gd name="connsiteY3" fmla="*/ 40038 h 40770"/>
                    <a:gd name="connsiteX4" fmla="*/ 3299 w 94758"/>
                    <a:gd name="connsiteY4" fmla="*/ 32640 h 40770"/>
                    <a:gd name="connsiteX5" fmla="*/ 56 w 94758"/>
                    <a:gd name="connsiteY5" fmla="*/ 7234 h 40770"/>
                    <a:gd name="connsiteX6" fmla="*/ 7200 w 94758"/>
                    <a:gd name="connsiteY6" fmla="*/ 1 h 40770"/>
                    <a:gd name="connsiteX7" fmla="*/ 82507 w 94758"/>
                    <a:gd name="connsiteY7" fmla="*/ 748 h 40770"/>
                    <a:gd name="connsiteX8" fmla="*/ 91459 w 94758"/>
                    <a:gd name="connsiteY8" fmla="*/ 8145 h 4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758" h="40770">
                      <a:moveTo>
                        <a:pt x="91459" y="8145"/>
                      </a:moveTo>
                      <a:lnTo>
                        <a:pt x="94702" y="33552"/>
                      </a:lnTo>
                      <a:cubicBezTo>
                        <a:pt x="95225" y="37587"/>
                        <a:pt x="92027" y="40815"/>
                        <a:pt x="87558" y="40770"/>
                      </a:cubicBezTo>
                      <a:lnTo>
                        <a:pt x="12266" y="40038"/>
                      </a:lnTo>
                      <a:cubicBezTo>
                        <a:pt x="7887" y="40038"/>
                        <a:pt x="4136" y="36929"/>
                        <a:pt x="3299" y="32640"/>
                      </a:cubicBezTo>
                      <a:lnTo>
                        <a:pt x="56" y="7234"/>
                      </a:lnTo>
                      <a:cubicBezTo>
                        <a:pt x="-467" y="3199"/>
                        <a:pt x="2746" y="-29"/>
                        <a:pt x="7200" y="1"/>
                      </a:cubicBezTo>
                      <a:lnTo>
                        <a:pt x="82507" y="748"/>
                      </a:lnTo>
                      <a:cubicBezTo>
                        <a:pt x="86871" y="748"/>
                        <a:pt x="90622" y="3856"/>
                        <a:pt x="91459" y="8145"/>
                      </a:cubicBezTo>
                      <a:close/>
                    </a:path>
                  </a:pathLst>
                </a:custGeom>
                <a:solidFill>
                  <a:srgbClr val="3B3B4C">
                    <a:alpha val="75000"/>
                  </a:srgbClr>
                </a:solidFill>
                <a:ln w="1492" cap="flat">
                  <a:noFill/>
                  <a:prstDash val="solid"/>
                  <a:miter/>
                </a:ln>
              </p:spPr>
              <p:txBody>
                <a:bodyPr rtlCol="0" anchor="ctr"/>
                <a:lstStyle/>
                <a:p>
                  <a:endParaRPr lang="en-IN"/>
                </a:p>
              </p:txBody>
            </p:sp>
            <p:sp>
              <p:nvSpPr>
                <p:cNvPr id="115" name="Freeform: Shape 114">
                  <a:extLst>
                    <a:ext uri="{FF2B5EF4-FFF2-40B4-BE49-F238E27FC236}">
                      <a16:creationId xmlns:a16="http://schemas.microsoft.com/office/drawing/2014/main" id="{E895B166-D1B4-4F7D-A08B-87195454D594}"/>
                    </a:ext>
                  </a:extLst>
                </p:cNvPr>
                <p:cNvSpPr/>
                <p:nvPr/>
              </p:nvSpPr>
              <p:spPr>
                <a:xfrm>
                  <a:off x="8304332" y="5079612"/>
                  <a:ext cx="150604" cy="41293"/>
                </a:xfrm>
                <a:custGeom>
                  <a:avLst/>
                  <a:gdLst>
                    <a:gd name="connsiteX0" fmla="*/ 7197 w 150604"/>
                    <a:gd name="connsiteY0" fmla="*/ 1 h 41293"/>
                    <a:gd name="connsiteX1" fmla="*/ 138338 w 150604"/>
                    <a:gd name="connsiteY1" fmla="*/ 1286 h 41293"/>
                    <a:gd name="connsiteX2" fmla="*/ 147305 w 150604"/>
                    <a:gd name="connsiteY2" fmla="*/ 8669 h 41293"/>
                    <a:gd name="connsiteX3" fmla="*/ 150548 w 150604"/>
                    <a:gd name="connsiteY3" fmla="*/ 34075 h 41293"/>
                    <a:gd name="connsiteX4" fmla="*/ 143405 w 150604"/>
                    <a:gd name="connsiteY4" fmla="*/ 41294 h 41293"/>
                    <a:gd name="connsiteX5" fmla="*/ 12278 w 150604"/>
                    <a:gd name="connsiteY5" fmla="*/ 40008 h 41293"/>
                    <a:gd name="connsiteX6" fmla="*/ 3311 w 150604"/>
                    <a:gd name="connsiteY6" fmla="*/ 32625 h 41293"/>
                    <a:gd name="connsiteX7" fmla="*/ 53 w 150604"/>
                    <a:gd name="connsiteY7" fmla="*/ 7219 h 41293"/>
                    <a:gd name="connsiteX8" fmla="*/ 7197 w 150604"/>
                    <a:gd name="connsiteY8" fmla="*/ 1 h 4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04" h="41293">
                      <a:moveTo>
                        <a:pt x="7197" y="1"/>
                      </a:moveTo>
                      <a:lnTo>
                        <a:pt x="138338" y="1286"/>
                      </a:lnTo>
                      <a:cubicBezTo>
                        <a:pt x="142702" y="1286"/>
                        <a:pt x="146468" y="4380"/>
                        <a:pt x="147305" y="8669"/>
                      </a:cubicBezTo>
                      <a:lnTo>
                        <a:pt x="150548" y="34075"/>
                      </a:lnTo>
                      <a:cubicBezTo>
                        <a:pt x="151071" y="38110"/>
                        <a:pt x="147873" y="41338"/>
                        <a:pt x="143405" y="41294"/>
                      </a:cubicBezTo>
                      <a:lnTo>
                        <a:pt x="12278" y="40008"/>
                      </a:lnTo>
                      <a:cubicBezTo>
                        <a:pt x="7914" y="40008"/>
                        <a:pt x="4148" y="36915"/>
                        <a:pt x="3311" y="32625"/>
                      </a:cubicBezTo>
                      <a:lnTo>
                        <a:pt x="53" y="7219"/>
                      </a:lnTo>
                      <a:cubicBezTo>
                        <a:pt x="-455" y="3184"/>
                        <a:pt x="2743" y="-44"/>
                        <a:pt x="7197" y="1"/>
                      </a:cubicBezTo>
                      <a:close/>
                    </a:path>
                  </a:pathLst>
                </a:custGeom>
                <a:solidFill>
                  <a:srgbClr val="3B3B4C">
                    <a:alpha val="75000"/>
                  </a:srgbClr>
                </a:solidFill>
                <a:ln w="1492" cap="flat">
                  <a:noFill/>
                  <a:prstDash val="solid"/>
                  <a:miter/>
                </a:ln>
              </p:spPr>
              <p:txBody>
                <a:bodyPr rtlCol="0" anchor="ctr"/>
                <a:lstStyle/>
                <a:p>
                  <a:endParaRPr lang="en-IN"/>
                </a:p>
              </p:txBody>
            </p:sp>
            <p:sp>
              <p:nvSpPr>
                <p:cNvPr id="116" name="Freeform: Shape 115">
                  <a:extLst>
                    <a:ext uri="{FF2B5EF4-FFF2-40B4-BE49-F238E27FC236}">
                      <a16:creationId xmlns:a16="http://schemas.microsoft.com/office/drawing/2014/main" id="{A9ECD481-BA69-41D4-90ED-DA806D212C0E}"/>
                    </a:ext>
                  </a:extLst>
                </p:cNvPr>
                <p:cNvSpPr/>
                <p:nvPr/>
              </p:nvSpPr>
              <p:spPr>
                <a:xfrm>
                  <a:off x="8163670" y="5171912"/>
                  <a:ext cx="100771" cy="40859"/>
                </a:xfrm>
                <a:custGeom>
                  <a:avLst/>
                  <a:gdLst>
                    <a:gd name="connsiteX0" fmla="*/ 4493 w 100771"/>
                    <a:gd name="connsiteY0" fmla="*/ 1 h 40859"/>
                    <a:gd name="connsiteX1" fmla="*/ 91173 w 100771"/>
                    <a:gd name="connsiteY1" fmla="*/ 852 h 40859"/>
                    <a:gd name="connsiteX2" fmla="*/ 97435 w 100771"/>
                    <a:gd name="connsiteY2" fmla="*/ 8205 h 40859"/>
                    <a:gd name="connsiteX3" fmla="*/ 100693 w 100771"/>
                    <a:gd name="connsiteY3" fmla="*/ 33612 h 40859"/>
                    <a:gd name="connsiteX4" fmla="*/ 96285 w 100771"/>
                    <a:gd name="connsiteY4" fmla="*/ 40860 h 40859"/>
                    <a:gd name="connsiteX5" fmla="*/ 9604 w 100771"/>
                    <a:gd name="connsiteY5" fmla="*/ 40008 h 40859"/>
                    <a:gd name="connsiteX6" fmla="*/ 3327 w 100771"/>
                    <a:gd name="connsiteY6" fmla="*/ 32655 h 40859"/>
                    <a:gd name="connsiteX7" fmla="*/ 84 w 100771"/>
                    <a:gd name="connsiteY7" fmla="*/ 7249 h 40859"/>
                    <a:gd name="connsiteX8" fmla="*/ 4493 w 100771"/>
                    <a:gd name="connsiteY8" fmla="*/ 1 h 4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771" h="40859">
                      <a:moveTo>
                        <a:pt x="4493" y="1"/>
                      </a:moveTo>
                      <a:lnTo>
                        <a:pt x="91173" y="852"/>
                      </a:lnTo>
                      <a:cubicBezTo>
                        <a:pt x="94162" y="852"/>
                        <a:pt x="96927" y="4170"/>
                        <a:pt x="97435" y="8205"/>
                      </a:cubicBezTo>
                      <a:lnTo>
                        <a:pt x="100693" y="33612"/>
                      </a:lnTo>
                      <a:cubicBezTo>
                        <a:pt x="101201" y="37647"/>
                        <a:pt x="99199" y="40890"/>
                        <a:pt x="96285" y="40860"/>
                      </a:cubicBezTo>
                      <a:lnTo>
                        <a:pt x="9604" y="40008"/>
                      </a:lnTo>
                      <a:cubicBezTo>
                        <a:pt x="6615" y="40008"/>
                        <a:pt x="3850" y="36690"/>
                        <a:pt x="3327" y="32655"/>
                      </a:cubicBezTo>
                      <a:lnTo>
                        <a:pt x="84" y="7249"/>
                      </a:lnTo>
                      <a:cubicBezTo>
                        <a:pt x="-439" y="3169"/>
                        <a:pt x="1534" y="-29"/>
                        <a:pt x="4493" y="1"/>
                      </a:cubicBezTo>
                      <a:close/>
                    </a:path>
                  </a:pathLst>
                </a:custGeom>
                <a:solidFill>
                  <a:srgbClr val="3B3B4C">
                    <a:alpha val="75000"/>
                  </a:srgbClr>
                </a:solidFill>
                <a:ln w="1492" cap="flat">
                  <a:noFill/>
                  <a:prstDash val="solid"/>
                  <a:miter/>
                </a:ln>
              </p:spPr>
              <p:txBody>
                <a:bodyPr rtlCol="0" anchor="ctr"/>
                <a:lstStyle/>
                <a:p>
                  <a:endParaRPr lang="en-IN"/>
                </a:p>
              </p:txBody>
            </p:sp>
            <p:sp>
              <p:nvSpPr>
                <p:cNvPr id="117" name="Freeform: Shape 116">
                  <a:extLst>
                    <a:ext uri="{FF2B5EF4-FFF2-40B4-BE49-F238E27FC236}">
                      <a16:creationId xmlns:a16="http://schemas.microsoft.com/office/drawing/2014/main" id="{BD140F09-914A-425F-A495-89CF894CC5F1}"/>
                    </a:ext>
                  </a:extLst>
                </p:cNvPr>
                <p:cNvSpPr/>
                <p:nvPr/>
              </p:nvSpPr>
              <p:spPr>
                <a:xfrm>
                  <a:off x="8281377" y="5173092"/>
                  <a:ext cx="94767" cy="40770"/>
                </a:xfrm>
                <a:custGeom>
                  <a:avLst/>
                  <a:gdLst>
                    <a:gd name="connsiteX0" fmla="*/ 91456 w 94767"/>
                    <a:gd name="connsiteY0" fmla="*/ 8131 h 40770"/>
                    <a:gd name="connsiteX1" fmla="*/ 94714 w 94767"/>
                    <a:gd name="connsiteY1" fmla="*/ 33537 h 40770"/>
                    <a:gd name="connsiteX2" fmla="*/ 87556 w 94767"/>
                    <a:gd name="connsiteY2" fmla="*/ 40770 h 40770"/>
                    <a:gd name="connsiteX3" fmla="*/ 12263 w 94767"/>
                    <a:gd name="connsiteY3" fmla="*/ 40023 h 40770"/>
                    <a:gd name="connsiteX4" fmla="*/ 3296 w 94767"/>
                    <a:gd name="connsiteY4" fmla="*/ 32640 h 40770"/>
                    <a:gd name="connsiteX5" fmla="*/ 53 w 94767"/>
                    <a:gd name="connsiteY5" fmla="*/ 7234 h 40770"/>
                    <a:gd name="connsiteX6" fmla="*/ 7212 w 94767"/>
                    <a:gd name="connsiteY6" fmla="*/ 1 h 40770"/>
                    <a:gd name="connsiteX7" fmla="*/ 82504 w 94767"/>
                    <a:gd name="connsiteY7" fmla="*/ 733 h 40770"/>
                    <a:gd name="connsiteX8" fmla="*/ 91456 w 94767"/>
                    <a:gd name="connsiteY8" fmla="*/ 8131 h 4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767" h="40770">
                      <a:moveTo>
                        <a:pt x="91456" y="8131"/>
                      </a:moveTo>
                      <a:lnTo>
                        <a:pt x="94714" y="33537"/>
                      </a:lnTo>
                      <a:cubicBezTo>
                        <a:pt x="95222" y="37572"/>
                        <a:pt x="92024" y="40815"/>
                        <a:pt x="87556" y="40770"/>
                      </a:cubicBezTo>
                      <a:lnTo>
                        <a:pt x="12263" y="40023"/>
                      </a:lnTo>
                      <a:cubicBezTo>
                        <a:pt x="7899" y="40008"/>
                        <a:pt x="4148" y="36930"/>
                        <a:pt x="3296" y="32640"/>
                      </a:cubicBezTo>
                      <a:lnTo>
                        <a:pt x="53" y="7234"/>
                      </a:lnTo>
                      <a:cubicBezTo>
                        <a:pt x="-455" y="3184"/>
                        <a:pt x="2743" y="-44"/>
                        <a:pt x="7212" y="1"/>
                      </a:cubicBezTo>
                      <a:lnTo>
                        <a:pt x="82504" y="733"/>
                      </a:lnTo>
                      <a:cubicBezTo>
                        <a:pt x="86868" y="733"/>
                        <a:pt x="90619" y="3842"/>
                        <a:pt x="91456" y="8131"/>
                      </a:cubicBezTo>
                      <a:close/>
                    </a:path>
                  </a:pathLst>
                </a:custGeom>
                <a:solidFill>
                  <a:srgbClr val="3B3B4C">
                    <a:alpha val="75000"/>
                  </a:srgbClr>
                </a:solidFill>
                <a:ln w="1492" cap="flat">
                  <a:noFill/>
                  <a:prstDash val="solid"/>
                  <a:miter/>
                </a:ln>
              </p:spPr>
              <p:txBody>
                <a:bodyPr rtlCol="0" anchor="ctr"/>
                <a:lstStyle/>
                <a:p>
                  <a:endParaRPr lang="en-IN"/>
                </a:p>
              </p:txBody>
            </p:sp>
            <p:sp>
              <p:nvSpPr>
                <p:cNvPr id="118" name="Freeform: Shape 117">
                  <a:extLst>
                    <a:ext uri="{FF2B5EF4-FFF2-40B4-BE49-F238E27FC236}">
                      <a16:creationId xmlns:a16="http://schemas.microsoft.com/office/drawing/2014/main" id="{C8E1E024-837B-4178-A523-EF1F1EE5F24E}"/>
                    </a:ext>
                  </a:extLst>
                </p:cNvPr>
                <p:cNvSpPr/>
                <p:nvPr/>
              </p:nvSpPr>
              <p:spPr>
                <a:xfrm>
                  <a:off x="8302105" y="5262881"/>
                  <a:ext cx="162922" cy="41383"/>
                </a:xfrm>
                <a:custGeom>
                  <a:avLst/>
                  <a:gdLst>
                    <a:gd name="connsiteX0" fmla="*/ 8019 w 162922"/>
                    <a:gd name="connsiteY0" fmla="*/ 1 h 41383"/>
                    <a:gd name="connsiteX1" fmla="*/ 149831 w 162922"/>
                    <a:gd name="connsiteY1" fmla="*/ 1391 h 41383"/>
                    <a:gd name="connsiteX2" fmla="*/ 159874 w 162922"/>
                    <a:gd name="connsiteY2" fmla="*/ 9625 h 41383"/>
                    <a:gd name="connsiteX3" fmla="*/ 162863 w 162922"/>
                    <a:gd name="connsiteY3" fmla="*/ 33328 h 41383"/>
                    <a:gd name="connsiteX4" fmla="*/ 154897 w 162922"/>
                    <a:gd name="connsiteY4" fmla="*/ 41383 h 41383"/>
                    <a:gd name="connsiteX5" fmla="*/ 13100 w 162922"/>
                    <a:gd name="connsiteY5" fmla="*/ 39978 h 41383"/>
                    <a:gd name="connsiteX6" fmla="*/ 3057 w 162922"/>
                    <a:gd name="connsiteY6" fmla="*/ 31759 h 41383"/>
                    <a:gd name="connsiteX7" fmla="*/ 68 w 162922"/>
                    <a:gd name="connsiteY7" fmla="*/ 8041 h 41383"/>
                    <a:gd name="connsiteX8" fmla="*/ 8019 w 162922"/>
                    <a:gd name="connsiteY8" fmla="*/ 1 h 4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922" h="41383">
                      <a:moveTo>
                        <a:pt x="8019" y="1"/>
                      </a:moveTo>
                      <a:lnTo>
                        <a:pt x="149831" y="1391"/>
                      </a:lnTo>
                      <a:cubicBezTo>
                        <a:pt x="154808" y="1391"/>
                        <a:pt x="159291" y="5127"/>
                        <a:pt x="159874" y="9625"/>
                      </a:cubicBezTo>
                      <a:lnTo>
                        <a:pt x="162863" y="33328"/>
                      </a:lnTo>
                      <a:cubicBezTo>
                        <a:pt x="163431" y="37811"/>
                        <a:pt x="159874" y="41428"/>
                        <a:pt x="154897" y="41383"/>
                      </a:cubicBezTo>
                      <a:lnTo>
                        <a:pt x="13100" y="39978"/>
                      </a:lnTo>
                      <a:cubicBezTo>
                        <a:pt x="8123" y="39978"/>
                        <a:pt x="3625" y="36257"/>
                        <a:pt x="3057" y="31759"/>
                      </a:cubicBezTo>
                      <a:lnTo>
                        <a:pt x="68" y="8041"/>
                      </a:lnTo>
                      <a:cubicBezTo>
                        <a:pt x="-545" y="3558"/>
                        <a:pt x="3057" y="-44"/>
                        <a:pt x="8019" y="1"/>
                      </a:cubicBezTo>
                      <a:close/>
                    </a:path>
                  </a:pathLst>
                </a:custGeom>
                <a:solidFill>
                  <a:srgbClr val="3B3B4C">
                    <a:alpha val="75000"/>
                  </a:srgbClr>
                </a:solidFill>
                <a:ln w="1492" cap="flat">
                  <a:noFill/>
                  <a:prstDash val="solid"/>
                  <a:miter/>
                </a:ln>
              </p:spPr>
              <p:txBody>
                <a:bodyPr rtlCol="0" anchor="ctr"/>
                <a:lstStyle/>
                <a:p>
                  <a:endParaRPr lang="en-IN"/>
                </a:p>
              </p:txBody>
            </p:sp>
          </p:grpSp>
          <p:sp>
            <p:nvSpPr>
              <p:cNvPr id="119" name="Freeform: Shape 118">
                <a:extLst>
                  <a:ext uri="{FF2B5EF4-FFF2-40B4-BE49-F238E27FC236}">
                    <a16:creationId xmlns:a16="http://schemas.microsoft.com/office/drawing/2014/main" id="{E42561FA-5F39-44CE-9855-F36AA3EA4C5A}"/>
                  </a:ext>
                </a:extLst>
              </p:cNvPr>
              <p:cNvSpPr/>
              <p:nvPr/>
            </p:nvSpPr>
            <p:spPr>
              <a:xfrm>
                <a:off x="6679396" y="4680016"/>
                <a:ext cx="796010" cy="738547"/>
              </a:xfrm>
              <a:custGeom>
                <a:avLst/>
                <a:gdLst>
                  <a:gd name="connsiteX0" fmla="*/ 796011 w 796010"/>
                  <a:gd name="connsiteY0" fmla="*/ 66146 h 738547"/>
                  <a:gd name="connsiteX1" fmla="*/ 796011 w 796010"/>
                  <a:gd name="connsiteY1" fmla="*/ 672506 h 738547"/>
                  <a:gd name="connsiteX2" fmla="*/ 729969 w 796010"/>
                  <a:gd name="connsiteY2" fmla="*/ 738548 h 738547"/>
                  <a:gd name="connsiteX3" fmla="*/ 3363 w 796010"/>
                  <a:gd name="connsiteY3" fmla="*/ 738548 h 738547"/>
                  <a:gd name="connsiteX4" fmla="*/ 0 w 796010"/>
                  <a:gd name="connsiteY4" fmla="*/ 717625 h 738547"/>
                  <a:gd name="connsiteX5" fmla="*/ 0 w 796010"/>
                  <a:gd name="connsiteY5" fmla="*/ 20923 h 738547"/>
                  <a:gd name="connsiteX6" fmla="*/ 3378 w 796010"/>
                  <a:gd name="connsiteY6" fmla="*/ 0 h 738547"/>
                  <a:gd name="connsiteX7" fmla="*/ 729954 w 796010"/>
                  <a:gd name="connsiteY7" fmla="*/ 0 h 738547"/>
                  <a:gd name="connsiteX8" fmla="*/ 796011 w 796010"/>
                  <a:gd name="connsiteY8" fmla="*/ 65997 h 738547"/>
                  <a:gd name="connsiteX9" fmla="*/ 796011 w 796010"/>
                  <a:gd name="connsiteY9" fmla="*/ 66146 h 738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6010" h="738547">
                    <a:moveTo>
                      <a:pt x="796011" y="66146"/>
                    </a:moveTo>
                    <a:lnTo>
                      <a:pt x="796011" y="672506"/>
                    </a:lnTo>
                    <a:cubicBezTo>
                      <a:pt x="796011" y="708987"/>
                      <a:pt x="766450" y="738548"/>
                      <a:pt x="729969" y="738548"/>
                    </a:cubicBezTo>
                    <a:lnTo>
                      <a:pt x="3363" y="738548"/>
                    </a:lnTo>
                    <a:cubicBezTo>
                      <a:pt x="1123" y="731793"/>
                      <a:pt x="-12" y="724739"/>
                      <a:pt x="0" y="717625"/>
                    </a:cubicBezTo>
                    <a:lnTo>
                      <a:pt x="0" y="20923"/>
                    </a:lnTo>
                    <a:cubicBezTo>
                      <a:pt x="-15" y="13812"/>
                      <a:pt x="1126" y="6745"/>
                      <a:pt x="3378" y="0"/>
                    </a:cubicBezTo>
                    <a:lnTo>
                      <a:pt x="729954" y="0"/>
                    </a:lnTo>
                    <a:cubicBezTo>
                      <a:pt x="766420" y="-16"/>
                      <a:pt x="795996" y="29531"/>
                      <a:pt x="796011" y="65997"/>
                    </a:cubicBezTo>
                    <a:cubicBezTo>
                      <a:pt x="796011" y="66046"/>
                      <a:pt x="796011" y="66097"/>
                      <a:pt x="796011" y="66146"/>
                    </a:cubicBezTo>
                    <a:close/>
                  </a:path>
                </a:pathLst>
              </a:custGeom>
              <a:solidFill>
                <a:srgbClr val="3B3B4C">
                  <a:alpha val="14000"/>
                </a:srgbClr>
              </a:solidFill>
              <a:ln w="1492" cap="flat">
                <a:noFill/>
                <a:prstDash val="solid"/>
                <a:miter/>
              </a:ln>
            </p:spPr>
            <p:txBody>
              <a:bodyPr rtlCol="0" anchor="ctr"/>
              <a:lstStyle/>
              <a:p>
                <a:endParaRPr lang="en-IN"/>
              </a:p>
            </p:txBody>
          </p:sp>
          <p:sp>
            <p:nvSpPr>
              <p:cNvPr id="120" name="Freeform: Shape 119">
                <a:extLst>
                  <a:ext uri="{FF2B5EF4-FFF2-40B4-BE49-F238E27FC236}">
                    <a16:creationId xmlns:a16="http://schemas.microsoft.com/office/drawing/2014/main" id="{533E302A-C280-40B0-80CF-698ED9FB3FFE}"/>
                  </a:ext>
                </a:extLst>
              </p:cNvPr>
              <p:cNvSpPr/>
              <p:nvPr/>
            </p:nvSpPr>
            <p:spPr>
              <a:xfrm>
                <a:off x="6702172" y="4634897"/>
                <a:ext cx="1289670" cy="828769"/>
              </a:xfrm>
              <a:custGeom>
                <a:avLst/>
                <a:gdLst>
                  <a:gd name="connsiteX0" fmla="*/ 1289671 w 1289670"/>
                  <a:gd name="connsiteY0" fmla="*/ 66042 h 828769"/>
                  <a:gd name="connsiteX1" fmla="*/ 1289671 w 1289670"/>
                  <a:gd name="connsiteY1" fmla="*/ 762729 h 828769"/>
                  <a:gd name="connsiteX2" fmla="*/ 1223659 w 1289670"/>
                  <a:gd name="connsiteY2" fmla="*/ 828770 h 828769"/>
                  <a:gd name="connsiteX3" fmla="*/ 1223629 w 1289670"/>
                  <a:gd name="connsiteY3" fmla="*/ 828770 h 828769"/>
                  <a:gd name="connsiteX4" fmla="*/ 66042 w 1289670"/>
                  <a:gd name="connsiteY4" fmla="*/ 828770 h 828769"/>
                  <a:gd name="connsiteX5" fmla="*/ 0 w 1289670"/>
                  <a:gd name="connsiteY5" fmla="*/ 762729 h 828769"/>
                  <a:gd name="connsiteX6" fmla="*/ 0 w 1289670"/>
                  <a:gd name="connsiteY6" fmla="*/ 66042 h 828769"/>
                  <a:gd name="connsiteX7" fmla="*/ 66042 w 1289670"/>
                  <a:gd name="connsiteY7" fmla="*/ 0 h 828769"/>
                  <a:gd name="connsiteX8" fmla="*/ 1223584 w 1289670"/>
                  <a:gd name="connsiteY8" fmla="*/ 0 h 828769"/>
                  <a:gd name="connsiteX9" fmla="*/ 1289671 w 1289670"/>
                  <a:gd name="connsiteY9" fmla="*/ 65967 h 828769"/>
                  <a:gd name="connsiteX10" fmla="*/ 1289671 w 1289670"/>
                  <a:gd name="connsiteY10" fmla="*/ 66042 h 828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9670" h="828769">
                    <a:moveTo>
                      <a:pt x="1289671" y="66042"/>
                    </a:moveTo>
                    <a:lnTo>
                      <a:pt x="1289671" y="762729"/>
                    </a:lnTo>
                    <a:cubicBezTo>
                      <a:pt x="1289686" y="799194"/>
                      <a:pt x="1260125" y="828755"/>
                      <a:pt x="1223659" y="828770"/>
                    </a:cubicBezTo>
                    <a:cubicBezTo>
                      <a:pt x="1223644" y="828770"/>
                      <a:pt x="1223644" y="828770"/>
                      <a:pt x="1223629" y="828770"/>
                    </a:cubicBezTo>
                    <a:lnTo>
                      <a:pt x="66042" y="828770"/>
                    </a:lnTo>
                    <a:cubicBezTo>
                      <a:pt x="29569" y="828770"/>
                      <a:pt x="0" y="799209"/>
                      <a:pt x="0" y="762729"/>
                    </a:cubicBezTo>
                    <a:lnTo>
                      <a:pt x="0" y="66042"/>
                    </a:lnTo>
                    <a:cubicBezTo>
                      <a:pt x="0" y="29569"/>
                      <a:pt x="29569" y="0"/>
                      <a:pt x="66042" y="0"/>
                    </a:cubicBezTo>
                    <a:lnTo>
                      <a:pt x="1223584" y="0"/>
                    </a:lnTo>
                    <a:cubicBezTo>
                      <a:pt x="1260050" y="-32"/>
                      <a:pt x="1289641" y="29502"/>
                      <a:pt x="1289671" y="65967"/>
                    </a:cubicBezTo>
                    <a:cubicBezTo>
                      <a:pt x="1289671" y="65993"/>
                      <a:pt x="1289671" y="66017"/>
                      <a:pt x="1289671" y="66042"/>
                    </a:cubicBezTo>
                    <a:close/>
                  </a:path>
                </a:pathLst>
              </a:custGeom>
              <a:solidFill>
                <a:srgbClr val="FFFFFF"/>
              </a:solidFill>
              <a:ln w="1492" cap="flat">
                <a:noFill/>
                <a:prstDash val="solid"/>
                <a:miter/>
              </a:ln>
            </p:spPr>
            <p:txBody>
              <a:bodyPr rtlCol="0" anchor="ctr"/>
              <a:lstStyle/>
              <a:p>
                <a:endParaRPr lang="en-IN"/>
              </a:p>
            </p:txBody>
          </p:sp>
          <p:sp>
            <p:nvSpPr>
              <p:cNvPr id="121" name="Freeform: Shape 120">
                <a:extLst>
                  <a:ext uri="{FF2B5EF4-FFF2-40B4-BE49-F238E27FC236}">
                    <a16:creationId xmlns:a16="http://schemas.microsoft.com/office/drawing/2014/main" id="{5071A8B1-A537-4603-98F6-8D237C57FE02}"/>
                  </a:ext>
                </a:extLst>
              </p:cNvPr>
              <p:cNvSpPr/>
              <p:nvPr/>
            </p:nvSpPr>
            <p:spPr>
              <a:xfrm>
                <a:off x="6882248" y="4805373"/>
                <a:ext cx="162922" cy="157773"/>
              </a:xfrm>
              <a:custGeom>
                <a:avLst/>
                <a:gdLst>
                  <a:gd name="connsiteX0" fmla="*/ 162880 w 162922"/>
                  <a:gd name="connsiteY0" fmla="*/ 61842 h 157773"/>
                  <a:gd name="connsiteX1" fmla="*/ 152688 w 162922"/>
                  <a:gd name="connsiteY1" fmla="*/ 71586 h 157773"/>
                  <a:gd name="connsiteX2" fmla="*/ 150043 w 162922"/>
                  <a:gd name="connsiteY2" fmla="*/ 74112 h 157773"/>
                  <a:gd name="connsiteX3" fmla="*/ 122096 w 162922"/>
                  <a:gd name="connsiteY3" fmla="*/ 100908 h 157773"/>
                  <a:gd name="connsiteX4" fmla="*/ 121991 w 162922"/>
                  <a:gd name="connsiteY4" fmla="*/ 101207 h 157773"/>
                  <a:gd name="connsiteX5" fmla="*/ 130808 w 162922"/>
                  <a:gd name="connsiteY5" fmla="*/ 157370 h 157773"/>
                  <a:gd name="connsiteX6" fmla="*/ 130529 w 162922"/>
                  <a:gd name="connsiteY6" fmla="*/ 157768 h 157773"/>
                  <a:gd name="connsiteX7" fmla="*/ 130300 w 162922"/>
                  <a:gd name="connsiteY7" fmla="*/ 157729 h 157773"/>
                  <a:gd name="connsiteX8" fmla="*/ 80788 w 162922"/>
                  <a:gd name="connsiteY8" fmla="*/ 130499 h 157773"/>
                  <a:gd name="connsiteX9" fmla="*/ 80459 w 162922"/>
                  <a:gd name="connsiteY9" fmla="*/ 130499 h 157773"/>
                  <a:gd name="connsiteX10" fmla="*/ 80100 w 162922"/>
                  <a:gd name="connsiteY10" fmla="*/ 130694 h 157773"/>
                  <a:gd name="connsiteX11" fmla="*/ 30289 w 162922"/>
                  <a:gd name="connsiteY11" fmla="*/ 156100 h 157773"/>
                  <a:gd name="connsiteX12" fmla="*/ 29827 w 162922"/>
                  <a:gd name="connsiteY12" fmla="*/ 155950 h 157773"/>
                  <a:gd name="connsiteX13" fmla="*/ 29796 w 162922"/>
                  <a:gd name="connsiteY13" fmla="*/ 155726 h 157773"/>
                  <a:gd name="connsiteX14" fmla="*/ 40018 w 162922"/>
                  <a:gd name="connsiteY14" fmla="*/ 99877 h 157773"/>
                  <a:gd name="connsiteX15" fmla="*/ 39928 w 162922"/>
                  <a:gd name="connsiteY15" fmla="*/ 99563 h 157773"/>
                  <a:gd name="connsiteX16" fmla="*/ 100 w 162922"/>
                  <a:gd name="connsiteY16" fmla="*/ 59212 h 157773"/>
                  <a:gd name="connsiteX17" fmla="*/ 102 w 162922"/>
                  <a:gd name="connsiteY17" fmla="*/ 58726 h 157773"/>
                  <a:gd name="connsiteX18" fmla="*/ 295 w 162922"/>
                  <a:gd name="connsiteY18" fmla="*/ 58629 h 157773"/>
                  <a:gd name="connsiteX19" fmla="*/ 56099 w 162922"/>
                  <a:gd name="connsiteY19" fmla="*/ 51381 h 157773"/>
                  <a:gd name="connsiteX20" fmla="*/ 56353 w 162922"/>
                  <a:gd name="connsiteY20" fmla="*/ 51202 h 157773"/>
                  <a:gd name="connsiteX21" fmla="*/ 82193 w 162922"/>
                  <a:gd name="connsiteY21" fmla="*/ 90 h 157773"/>
                  <a:gd name="connsiteX22" fmla="*/ 82193 w 162922"/>
                  <a:gd name="connsiteY22" fmla="*/ 0 h 157773"/>
                  <a:gd name="connsiteX23" fmla="*/ 106478 w 162922"/>
                  <a:gd name="connsiteY23" fmla="*/ 51381 h 157773"/>
                  <a:gd name="connsiteX24" fmla="*/ 106478 w 162922"/>
                  <a:gd name="connsiteY24" fmla="*/ 51381 h 157773"/>
                  <a:gd name="connsiteX25" fmla="*/ 106822 w 162922"/>
                  <a:gd name="connsiteY25" fmla="*/ 52083 h 157773"/>
                  <a:gd name="connsiteX26" fmla="*/ 107076 w 162922"/>
                  <a:gd name="connsiteY26" fmla="*/ 52278 h 157773"/>
                  <a:gd name="connsiteX27" fmla="*/ 107076 w 162922"/>
                  <a:gd name="connsiteY27" fmla="*/ 52278 h 157773"/>
                  <a:gd name="connsiteX28" fmla="*/ 109841 w 162922"/>
                  <a:gd name="connsiteY28" fmla="*/ 52726 h 157773"/>
                  <a:gd name="connsiteX29" fmla="*/ 127401 w 162922"/>
                  <a:gd name="connsiteY29" fmla="*/ 55595 h 157773"/>
                  <a:gd name="connsiteX30" fmla="*/ 129673 w 162922"/>
                  <a:gd name="connsiteY30" fmla="*/ 55954 h 157773"/>
                  <a:gd name="connsiteX31" fmla="*/ 162551 w 162922"/>
                  <a:gd name="connsiteY31" fmla="*/ 61334 h 157773"/>
                  <a:gd name="connsiteX32" fmla="*/ 162922 w 162922"/>
                  <a:gd name="connsiteY32" fmla="*/ 61650 h 157773"/>
                  <a:gd name="connsiteX33" fmla="*/ 162880 w 162922"/>
                  <a:gd name="connsiteY33" fmla="*/ 61842 h 15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2922" h="157773">
                    <a:moveTo>
                      <a:pt x="162880" y="61842"/>
                    </a:moveTo>
                    <a:lnTo>
                      <a:pt x="152688" y="71586"/>
                    </a:lnTo>
                    <a:lnTo>
                      <a:pt x="150043" y="74112"/>
                    </a:lnTo>
                    <a:lnTo>
                      <a:pt x="122096" y="100908"/>
                    </a:lnTo>
                    <a:cubicBezTo>
                      <a:pt x="122012" y="100983"/>
                      <a:pt x="121973" y="101097"/>
                      <a:pt x="121991" y="101207"/>
                    </a:cubicBezTo>
                    <a:lnTo>
                      <a:pt x="130808" y="157370"/>
                    </a:lnTo>
                    <a:cubicBezTo>
                      <a:pt x="130841" y="157557"/>
                      <a:pt x="130717" y="157735"/>
                      <a:pt x="130529" y="157768"/>
                    </a:cubicBezTo>
                    <a:cubicBezTo>
                      <a:pt x="130451" y="157783"/>
                      <a:pt x="130371" y="157768"/>
                      <a:pt x="130300" y="157729"/>
                    </a:cubicBezTo>
                    <a:lnTo>
                      <a:pt x="80788" y="130499"/>
                    </a:lnTo>
                    <a:cubicBezTo>
                      <a:pt x="80685" y="130445"/>
                      <a:pt x="80562" y="130445"/>
                      <a:pt x="80459" y="130499"/>
                    </a:cubicBezTo>
                    <a:lnTo>
                      <a:pt x="80100" y="130694"/>
                    </a:lnTo>
                    <a:lnTo>
                      <a:pt x="30289" y="156100"/>
                    </a:lnTo>
                    <a:cubicBezTo>
                      <a:pt x="30120" y="156187"/>
                      <a:pt x="29912" y="156119"/>
                      <a:pt x="29827" y="155950"/>
                    </a:cubicBezTo>
                    <a:cubicBezTo>
                      <a:pt x="29791" y="155880"/>
                      <a:pt x="29781" y="155802"/>
                      <a:pt x="29796" y="155726"/>
                    </a:cubicBezTo>
                    <a:lnTo>
                      <a:pt x="40018" y="99877"/>
                    </a:lnTo>
                    <a:cubicBezTo>
                      <a:pt x="40036" y="99765"/>
                      <a:pt x="40003" y="99650"/>
                      <a:pt x="39928" y="99563"/>
                    </a:cubicBezTo>
                    <a:lnTo>
                      <a:pt x="100" y="59212"/>
                    </a:lnTo>
                    <a:cubicBezTo>
                      <a:pt x="-34" y="59078"/>
                      <a:pt x="-33" y="58859"/>
                      <a:pt x="102" y="58726"/>
                    </a:cubicBezTo>
                    <a:cubicBezTo>
                      <a:pt x="154" y="58674"/>
                      <a:pt x="221" y="58640"/>
                      <a:pt x="295" y="58629"/>
                    </a:cubicBezTo>
                    <a:lnTo>
                      <a:pt x="56099" y="51381"/>
                    </a:lnTo>
                    <a:cubicBezTo>
                      <a:pt x="56206" y="51363"/>
                      <a:pt x="56301" y="51297"/>
                      <a:pt x="56353" y="51202"/>
                    </a:cubicBezTo>
                    <a:lnTo>
                      <a:pt x="82193" y="90"/>
                    </a:lnTo>
                    <a:lnTo>
                      <a:pt x="82193" y="0"/>
                    </a:lnTo>
                    <a:lnTo>
                      <a:pt x="106478" y="51381"/>
                    </a:lnTo>
                    <a:lnTo>
                      <a:pt x="106478" y="51381"/>
                    </a:lnTo>
                    <a:lnTo>
                      <a:pt x="106822" y="52083"/>
                    </a:lnTo>
                    <a:cubicBezTo>
                      <a:pt x="106870" y="52186"/>
                      <a:pt x="106964" y="52258"/>
                      <a:pt x="107076" y="52278"/>
                    </a:cubicBezTo>
                    <a:lnTo>
                      <a:pt x="107076" y="52278"/>
                    </a:lnTo>
                    <a:lnTo>
                      <a:pt x="109841" y="52726"/>
                    </a:lnTo>
                    <a:lnTo>
                      <a:pt x="127401" y="55595"/>
                    </a:lnTo>
                    <a:lnTo>
                      <a:pt x="129673" y="55954"/>
                    </a:lnTo>
                    <a:lnTo>
                      <a:pt x="162551" y="61334"/>
                    </a:lnTo>
                    <a:cubicBezTo>
                      <a:pt x="162741" y="61319"/>
                      <a:pt x="162906" y="61460"/>
                      <a:pt x="162922" y="61650"/>
                    </a:cubicBezTo>
                    <a:cubicBezTo>
                      <a:pt x="162926" y="61717"/>
                      <a:pt x="162913" y="61784"/>
                      <a:pt x="162880" y="61842"/>
                    </a:cubicBezTo>
                    <a:close/>
                  </a:path>
                </a:pathLst>
              </a:custGeom>
              <a:solidFill>
                <a:srgbClr val="FFAE00"/>
              </a:solidFill>
              <a:ln w="1492" cap="flat">
                <a:noFill/>
                <a:prstDash val="solid"/>
                <a:miter/>
              </a:ln>
            </p:spPr>
            <p:txBody>
              <a:bodyPr rtlCol="0" anchor="ctr"/>
              <a:lstStyle/>
              <a:p>
                <a:endParaRPr lang="en-IN"/>
              </a:p>
            </p:txBody>
          </p:sp>
          <p:sp>
            <p:nvSpPr>
              <p:cNvPr id="122" name="Freeform: Shape 121">
                <a:extLst>
                  <a:ext uri="{FF2B5EF4-FFF2-40B4-BE49-F238E27FC236}">
                    <a16:creationId xmlns:a16="http://schemas.microsoft.com/office/drawing/2014/main" id="{5C7860BB-D059-4BAC-8CFD-3351A4196F06}"/>
                  </a:ext>
                </a:extLst>
              </p:cNvPr>
              <p:cNvSpPr/>
              <p:nvPr/>
            </p:nvSpPr>
            <p:spPr>
              <a:xfrm>
                <a:off x="6882323" y="4806195"/>
                <a:ext cx="162982" cy="156771"/>
              </a:xfrm>
              <a:custGeom>
                <a:avLst/>
                <a:gdLst>
                  <a:gd name="connsiteX0" fmla="*/ 162775 w 162982"/>
                  <a:gd name="connsiteY0" fmla="*/ 61304 h 156771"/>
                  <a:gd name="connsiteX1" fmla="*/ 124038 w 162982"/>
                  <a:gd name="connsiteY1" fmla="*/ 101372 h 156771"/>
                  <a:gd name="connsiteX2" fmla="*/ 123933 w 162982"/>
                  <a:gd name="connsiteY2" fmla="*/ 101686 h 156771"/>
                  <a:gd name="connsiteX3" fmla="*/ 130554 w 162982"/>
                  <a:gd name="connsiteY3" fmla="*/ 156369 h 156771"/>
                  <a:gd name="connsiteX4" fmla="*/ 130274 w 162982"/>
                  <a:gd name="connsiteY4" fmla="*/ 156766 h 156771"/>
                  <a:gd name="connsiteX5" fmla="*/ 130045 w 162982"/>
                  <a:gd name="connsiteY5" fmla="*/ 156728 h 156771"/>
                  <a:gd name="connsiteX6" fmla="*/ 81071 w 162982"/>
                  <a:gd name="connsiteY6" fmla="*/ 132666 h 156771"/>
                  <a:gd name="connsiteX7" fmla="*/ 80742 w 162982"/>
                  <a:gd name="connsiteY7" fmla="*/ 132666 h 156771"/>
                  <a:gd name="connsiteX8" fmla="*/ 80384 w 162982"/>
                  <a:gd name="connsiteY8" fmla="*/ 132846 h 156771"/>
                  <a:gd name="connsiteX9" fmla="*/ 30632 w 162982"/>
                  <a:gd name="connsiteY9" fmla="*/ 155517 h 156771"/>
                  <a:gd name="connsiteX10" fmla="*/ 30155 w 162982"/>
                  <a:gd name="connsiteY10" fmla="*/ 155345 h 156771"/>
                  <a:gd name="connsiteX11" fmla="*/ 30124 w 162982"/>
                  <a:gd name="connsiteY11" fmla="*/ 155143 h 156771"/>
                  <a:gd name="connsiteX12" fmla="*/ 41856 w 162982"/>
                  <a:gd name="connsiteY12" fmla="*/ 102119 h 156771"/>
                  <a:gd name="connsiteX13" fmla="*/ 41168 w 162982"/>
                  <a:gd name="connsiteY13" fmla="*/ 102283 h 156771"/>
                  <a:gd name="connsiteX14" fmla="*/ 114 w 162982"/>
                  <a:gd name="connsiteY14" fmla="*/ 58719 h 156771"/>
                  <a:gd name="connsiteX15" fmla="*/ 87 w 162982"/>
                  <a:gd name="connsiteY15" fmla="*/ 58233 h 156771"/>
                  <a:gd name="connsiteX16" fmla="*/ 309 w 162982"/>
                  <a:gd name="connsiteY16" fmla="*/ 58121 h 156771"/>
                  <a:gd name="connsiteX17" fmla="*/ 57966 w 162982"/>
                  <a:gd name="connsiteY17" fmla="*/ 53638 h 156771"/>
                  <a:gd name="connsiteX18" fmla="*/ 58235 w 162982"/>
                  <a:gd name="connsiteY18" fmla="*/ 53443 h 156771"/>
                  <a:gd name="connsiteX19" fmla="*/ 82386 w 162982"/>
                  <a:gd name="connsiteY19" fmla="*/ 75 h 156771"/>
                  <a:gd name="connsiteX20" fmla="*/ 82386 w 162982"/>
                  <a:gd name="connsiteY20" fmla="*/ 0 h 156771"/>
                  <a:gd name="connsiteX21" fmla="*/ 108749 w 162982"/>
                  <a:gd name="connsiteY21" fmla="*/ 52681 h 156771"/>
                  <a:gd name="connsiteX22" fmla="*/ 109108 w 162982"/>
                  <a:gd name="connsiteY22" fmla="*/ 53279 h 156771"/>
                  <a:gd name="connsiteX23" fmla="*/ 109108 w 162982"/>
                  <a:gd name="connsiteY23" fmla="*/ 53279 h 156771"/>
                  <a:gd name="connsiteX24" fmla="*/ 108644 w 162982"/>
                  <a:gd name="connsiteY24" fmla="*/ 54206 h 156771"/>
                  <a:gd name="connsiteX25" fmla="*/ 108898 w 162982"/>
                  <a:gd name="connsiteY25" fmla="*/ 54400 h 156771"/>
                  <a:gd name="connsiteX26" fmla="*/ 108898 w 162982"/>
                  <a:gd name="connsiteY26" fmla="*/ 54400 h 156771"/>
                  <a:gd name="connsiteX27" fmla="*/ 111648 w 162982"/>
                  <a:gd name="connsiteY27" fmla="*/ 54848 h 156771"/>
                  <a:gd name="connsiteX28" fmla="*/ 129223 w 162982"/>
                  <a:gd name="connsiteY28" fmla="*/ 57703 h 156771"/>
                  <a:gd name="connsiteX29" fmla="*/ 131480 w 162982"/>
                  <a:gd name="connsiteY29" fmla="*/ 58076 h 156771"/>
                  <a:gd name="connsiteX30" fmla="*/ 162461 w 162982"/>
                  <a:gd name="connsiteY30" fmla="*/ 60647 h 156771"/>
                  <a:gd name="connsiteX31" fmla="*/ 162947 w 162982"/>
                  <a:gd name="connsiteY31" fmla="*/ 60819 h 156771"/>
                  <a:gd name="connsiteX32" fmla="*/ 162775 w 162982"/>
                  <a:gd name="connsiteY32" fmla="*/ 61304 h 15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2982" h="156771">
                    <a:moveTo>
                      <a:pt x="162775" y="61304"/>
                    </a:moveTo>
                    <a:lnTo>
                      <a:pt x="124038" y="101372"/>
                    </a:lnTo>
                    <a:cubicBezTo>
                      <a:pt x="123951" y="101451"/>
                      <a:pt x="123912" y="101570"/>
                      <a:pt x="123933" y="101686"/>
                    </a:cubicBezTo>
                    <a:lnTo>
                      <a:pt x="130554" y="156369"/>
                    </a:lnTo>
                    <a:cubicBezTo>
                      <a:pt x="130586" y="156556"/>
                      <a:pt x="130462" y="156734"/>
                      <a:pt x="130274" y="156766"/>
                    </a:cubicBezTo>
                    <a:cubicBezTo>
                      <a:pt x="130196" y="156781"/>
                      <a:pt x="130116" y="156766"/>
                      <a:pt x="130045" y="156728"/>
                    </a:cubicBezTo>
                    <a:lnTo>
                      <a:pt x="81071" y="132666"/>
                    </a:lnTo>
                    <a:cubicBezTo>
                      <a:pt x="80968" y="132612"/>
                      <a:pt x="80845" y="132612"/>
                      <a:pt x="80742" y="132666"/>
                    </a:cubicBezTo>
                    <a:lnTo>
                      <a:pt x="80384" y="132846"/>
                    </a:lnTo>
                    <a:lnTo>
                      <a:pt x="30632" y="155517"/>
                    </a:lnTo>
                    <a:cubicBezTo>
                      <a:pt x="30453" y="155601"/>
                      <a:pt x="30239" y="155524"/>
                      <a:pt x="30155" y="155345"/>
                    </a:cubicBezTo>
                    <a:cubicBezTo>
                      <a:pt x="30125" y="155282"/>
                      <a:pt x="30115" y="155212"/>
                      <a:pt x="30124" y="155143"/>
                    </a:cubicBezTo>
                    <a:lnTo>
                      <a:pt x="41856" y="102119"/>
                    </a:lnTo>
                    <a:cubicBezTo>
                      <a:pt x="41856" y="102014"/>
                      <a:pt x="41243" y="102373"/>
                      <a:pt x="41168" y="102283"/>
                    </a:cubicBezTo>
                    <a:lnTo>
                      <a:pt x="114" y="58719"/>
                    </a:lnTo>
                    <a:cubicBezTo>
                      <a:pt x="-28" y="58592"/>
                      <a:pt x="-38" y="58375"/>
                      <a:pt x="87" y="58233"/>
                    </a:cubicBezTo>
                    <a:cubicBezTo>
                      <a:pt x="146" y="58170"/>
                      <a:pt x="223" y="58130"/>
                      <a:pt x="309" y="58121"/>
                    </a:cubicBezTo>
                    <a:lnTo>
                      <a:pt x="57966" y="53638"/>
                    </a:lnTo>
                    <a:cubicBezTo>
                      <a:pt x="58083" y="53621"/>
                      <a:pt x="58183" y="53548"/>
                      <a:pt x="58235" y="53443"/>
                    </a:cubicBezTo>
                    <a:lnTo>
                      <a:pt x="82386" y="75"/>
                    </a:lnTo>
                    <a:lnTo>
                      <a:pt x="82386" y="0"/>
                    </a:lnTo>
                    <a:lnTo>
                      <a:pt x="108749" y="52681"/>
                    </a:lnTo>
                    <a:cubicBezTo>
                      <a:pt x="108749" y="52681"/>
                      <a:pt x="108913" y="53339"/>
                      <a:pt x="109108" y="53279"/>
                    </a:cubicBezTo>
                    <a:cubicBezTo>
                      <a:pt x="109302" y="53219"/>
                      <a:pt x="109108" y="53279"/>
                      <a:pt x="109108" y="53279"/>
                    </a:cubicBezTo>
                    <a:lnTo>
                      <a:pt x="108644" y="54206"/>
                    </a:lnTo>
                    <a:cubicBezTo>
                      <a:pt x="108688" y="54312"/>
                      <a:pt x="108785" y="54386"/>
                      <a:pt x="108898" y="54400"/>
                    </a:cubicBezTo>
                    <a:lnTo>
                      <a:pt x="108898" y="54400"/>
                    </a:lnTo>
                    <a:lnTo>
                      <a:pt x="111648" y="54848"/>
                    </a:lnTo>
                    <a:lnTo>
                      <a:pt x="129223" y="57703"/>
                    </a:lnTo>
                    <a:lnTo>
                      <a:pt x="131480" y="58076"/>
                    </a:lnTo>
                    <a:lnTo>
                      <a:pt x="162461" y="60647"/>
                    </a:lnTo>
                    <a:cubicBezTo>
                      <a:pt x="162643" y="60560"/>
                      <a:pt x="162860" y="60636"/>
                      <a:pt x="162947" y="60819"/>
                    </a:cubicBezTo>
                    <a:cubicBezTo>
                      <a:pt x="163033" y="61001"/>
                      <a:pt x="162957" y="61218"/>
                      <a:pt x="162775" y="61304"/>
                    </a:cubicBezTo>
                    <a:close/>
                  </a:path>
                </a:pathLst>
              </a:custGeom>
              <a:solidFill>
                <a:srgbClr val="E08A00"/>
              </a:solidFill>
              <a:ln w="1492" cap="flat">
                <a:noFill/>
                <a:prstDash val="solid"/>
                <a:miter/>
              </a:ln>
            </p:spPr>
            <p:txBody>
              <a:bodyPr rtlCol="0" anchor="ctr"/>
              <a:lstStyle/>
              <a:p>
                <a:endParaRPr lang="en-IN"/>
              </a:p>
            </p:txBody>
          </p:sp>
          <p:sp>
            <p:nvSpPr>
              <p:cNvPr id="123" name="Freeform: Shape 122">
                <a:extLst>
                  <a:ext uri="{FF2B5EF4-FFF2-40B4-BE49-F238E27FC236}">
                    <a16:creationId xmlns:a16="http://schemas.microsoft.com/office/drawing/2014/main" id="{9B027DE0-0C91-4DB2-84C4-E5EAFF06136D}"/>
                  </a:ext>
                </a:extLst>
              </p:cNvPr>
              <p:cNvSpPr/>
              <p:nvPr/>
            </p:nvSpPr>
            <p:spPr>
              <a:xfrm>
                <a:off x="6882248" y="4805373"/>
                <a:ext cx="162922" cy="157773"/>
              </a:xfrm>
              <a:custGeom>
                <a:avLst/>
                <a:gdLst>
                  <a:gd name="connsiteX0" fmla="*/ 162880 w 162922"/>
                  <a:gd name="connsiteY0" fmla="*/ 61842 h 157773"/>
                  <a:gd name="connsiteX1" fmla="*/ 152688 w 162922"/>
                  <a:gd name="connsiteY1" fmla="*/ 71586 h 157773"/>
                  <a:gd name="connsiteX2" fmla="*/ 150043 w 162922"/>
                  <a:gd name="connsiteY2" fmla="*/ 74112 h 157773"/>
                  <a:gd name="connsiteX3" fmla="*/ 122096 w 162922"/>
                  <a:gd name="connsiteY3" fmla="*/ 100908 h 157773"/>
                  <a:gd name="connsiteX4" fmla="*/ 121991 w 162922"/>
                  <a:gd name="connsiteY4" fmla="*/ 101207 h 157773"/>
                  <a:gd name="connsiteX5" fmla="*/ 130808 w 162922"/>
                  <a:gd name="connsiteY5" fmla="*/ 157370 h 157773"/>
                  <a:gd name="connsiteX6" fmla="*/ 130529 w 162922"/>
                  <a:gd name="connsiteY6" fmla="*/ 157768 h 157773"/>
                  <a:gd name="connsiteX7" fmla="*/ 130300 w 162922"/>
                  <a:gd name="connsiteY7" fmla="*/ 157729 h 157773"/>
                  <a:gd name="connsiteX8" fmla="*/ 80788 w 162922"/>
                  <a:gd name="connsiteY8" fmla="*/ 130499 h 157773"/>
                  <a:gd name="connsiteX9" fmla="*/ 80459 w 162922"/>
                  <a:gd name="connsiteY9" fmla="*/ 130499 h 157773"/>
                  <a:gd name="connsiteX10" fmla="*/ 80100 w 162922"/>
                  <a:gd name="connsiteY10" fmla="*/ 130694 h 157773"/>
                  <a:gd name="connsiteX11" fmla="*/ 30289 w 162922"/>
                  <a:gd name="connsiteY11" fmla="*/ 156100 h 157773"/>
                  <a:gd name="connsiteX12" fmla="*/ 29827 w 162922"/>
                  <a:gd name="connsiteY12" fmla="*/ 155950 h 157773"/>
                  <a:gd name="connsiteX13" fmla="*/ 29796 w 162922"/>
                  <a:gd name="connsiteY13" fmla="*/ 155726 h 157773"/>
                  <a:gd name="connsiteX14" fmla="*/ 40018 w 162922"/>
                  <a:gd name="connsiteY14" fmla="*/ 99877 h 157773"/>
                  <a:gd name="connsiteX15" fmla="*/ 39928 w 162922"/>
                  <a:gd name="connsiteY15" fmla="*/ 99563 h 157773"/>
                  <a:gd name="connsiteX16" fmla="*/ 100 w 162922"/>
                  <a:gd name="connsiteY16" fmla="*/ 59212 h 157773"/>
                  <a:gd name="connsiteX17" fmla="*/ 102 w 162922"/>
                  <a:gd name="connsiteY17" fmla="*/ 58726 h 157773"/>
                  <a:gd name="connsiteX18" fmla="*/ 295 w 162922"/>
                  <a:gd name="connsiteY18" fmla="*/ 58629 h 157773"/>
                  <a:gd name="connsiteX19" fmla="*/ 56099 w 162922"/>
                  <a:gd name="connsiteY19" fmla="*/ 51381 h 157773"/>
                  <a:gd name="connsiteX20" fmla="*/ 56353 w 162922"/>
                  <a:gd name="connsiteY20" fmla="*/ 51202 h 157773"/>
                  <a:gd name="connsiteX21" fmla="*/ 82193 w 162922"/>
                  <a:gd name="connsiteY21" fmla="*/ 90 h 157773"/>
                  <a:gd name="connsiteX22" fmla="*/ 82193 w 162922"/>
                  <a:gd name="connsiteY22" fmla="*/ 0 h 157773"/>
                  <a:gd name="connsiteX23" fmla="*/ 106478 w 162922"/>
                  <a:gd name="connsiteY23" fmla="*/ 51381 h 157773"/>
                  <a:gd name="connsiteX24" fmla="*/ 106478 w 162922"/>
                  <a:gd name="connsiteY24" fmla="*/ 51381 h 157773"/>
                  <a:gd name="connsiteX25" fmla="*/ 106822 w 162922"/>
                  <a:gd name="connsiteY25" fmla="*/ 52083 h 157773"/>
                  <a:gd name="connsiteX26" fmla="*/ 107076 w 162922"/>
                  <a:gd name="connsiteY26" fmla="*/ 52278 h 157773"/>
                  <a:gd name="connsiteX27" fmla="*/ 107076 w 162922"/>
                  <a:gd name="connsiteY27" fmla="*/ 52278 h 157773"/>
                  <a:gd name="connsiteX28" fmla="*/ 109841 w 162922"/>
                  <a:gd name="connsiteY28" fmla="*/ 52726 h 157773"/>
                  <a:gd name="connsiteX29" fmla="*/ 127401 w 162922"/>
                  <a:gd name="connsiteY29" fmla="*/ 55595 h 157773"/>
                  <a:gd name="connsiteX30" fmla="*/ 129673 w 162922"/>
                  <a:gd name="connsiteY30" fmla="*/ 55954 h 157773"/>
                  <a:gd name="connsiteX31" fmla="*/ 162551 w 162922"/>
                  <a:gd name="connsiteY31" fmla="*/ 61334 h 157773"/>
                  <a:gd name="connsiteX32" fmla="*/ 162922 w 162922"/>
                  <a:gd name="connsiteY32" fmla="*/ 61650 h 157773"/>
                  <a:gd name="connsiteX33" fmla="*/ 162880 w 162922"/>
                  <a:gd name="connsiteY33" fmla="*/ 61842 h 15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2922" h="157773">
                    <a:moveTo>
                      <a:pt x="162880" y="61842"/>
                    </a:moveTo>
                    <a:lnTo>
                      <a:pt x="152688" y="71586"/>
                    </a:lnTo>
                    <a:lnTo>
                      <a:pt x="150043" y="74112"/>
                    </a:lnTo>
                    <a:lnTo>
                      <a:pt x="122096" y="100908"/>
                    </a:lnTo>
                    <a:cubicBezTo>
                      <a:pt x="122012" y="100983"/>
                      <a:pt x="121973" y="101097"/>
                      <a:pt x="121991" y="101207"/>
                    </a:cubicBezTo>
                    <a:lnTo>
                      <a:pt x="130808" y="157370"/>
                    </a:lnTo>
                    <a:cubicBezTo>
                      <a:pt x="130841" y="157557"/>
                      <a:pt x="130717" y="157735"/>
                      <a:pt x="130529" y="157768"/>
                    </a:cubicBezTo>
                    <a:cubicBezTo>
                      <a:pt x="130451" y="157783"/>
                      <a:pt x="130371" y="157768"/>
                      <a:pt x="130300" y="157729"/>
                    </a:cubicBezTo>
                    <a:lnTo>
                      <a:pt x="80788" y="130499"/>
                    </a:lnTo>
                    <a:cubicBezTo>
                      <a:pt x="80685" y="130445"/>
                      <a:pt x="80562" y="130445"/>
                      <a:pt x="80459" y="130499"/>
                    </a:cubicBezTo>
                    <a:lnTo>
                      <a:pt x="80100" y="130694"/>
                    </a:lnTo>
                    <a:lnTo>
                      <a:pt x="30289" y="156100"/>
                    </a:lnTo>
                    <a:cubicBezTo>
                      <a:pt x="30120" y="156187"/>
                      <a:pt x="29912" y="156119"/>
                      <a:pt x="29827" y="155950"/>
                    </a:cubicBezTo>
                    <a:cubicBezTo>
                      <a:pt x="29791" y="155880"/>
                      <a:pt x="29781" y="155802"/>
                      <a:pt x="29796" y="155726"/>
                    </a:cubicBezTo>
                    <a:lnTo>
                      <a:pt x="40018" y="99877"/>
                    </a:lnTo>
                    <a:cubicBezTo>
                      <a:pt x="40036" y="99765"/>
                      <a:pt x="40003" y="99650"/>
                      <a:pt x="39928" y="99563"/>
                    </a:cubicBezTo>
                    <a:lnTo>
                      <a:pt x="100" y="59212"/>
                    </a:lnTo>
                    <a:cubicBezTo>
                      <a:pt x="-34" y="59078"/>
                      <a:pt x="-33" y="58859"/>
                      <a:pt x="102" y="58726"/>
                    </a:cubicBezTo>
                    <a:cubicBezTo>
                      <a:pt x="154" y="58674"/>
                      <a:pt x="221" y="58640"/>
                      <a:pt x="295" y="58629"/>
                    </a:cubicBezTo>
                    <a:lnTo>
                      <a:pt x="56099" y="51381"/>
                    </a:lnTo>
                    <a:cubicBezTo>
                      <a:pt x="56206" y="51363"/>
                      <a:pt x="56301" y="51297"/>
                      <a:pt x="56353" y="51202"/>
                    </a:cubicBezTo>
                    <a:lnTo>
                      <a:pt x="82193" y="90"/>
                    </a:lnTo>
                    <a:lnTo>
                      <a:pt x="82193" y="0"/>
                    </a:lnTo>
                    <a:lnTo>
                      <a:pt x="106478" y="51381"/>
                    </a:lnTo>
                    <a:lnTo>
                      <a:pt x="106478" y="51381"/>
                    </a:lnTo>
                    <a:lnTo>
                      <a:pt x="106822" y="52083"/>
                    </a:lnTo>
                    <a:cubicBezTo>
                      <a:pt x="106870" y="52186"/>
                      <a:pt x="106964" y="52258"/>
                      <a:pt x="107076" y="52278"/>
                    </a:cubicBezTo>
                    <a:lnTo>
                      <a:pt x="107076" y="52278"/>
                    </a:lnTo>
                    <a:lnTo>
                      <a:pt x="109841" y="52726"/>
                    </a:lnTo>
                    <a:lnTo>
                      <a:pt x="127401" y="55595"/>
                    </a:lnTo>
                    <a:lnTo>
                      <a:pt x="129673" y="55954"/>
                    </a:lnTo>
                    <a:lnTo>
                      <a:pt x="162551" y="61334"/>
                    </a:lnTo>
                    <a:cubicBezTo>
                      <a:pt x="162741" y="61319"/>
                      <a:pt x="162906" y="61460"/>
                      <a:pt x="162922" y="61650"/>
                    </a:cubicBezTo>
                    <a:cubicBezTo>
                      <a:pt x="162926" y="61717"/>
                      <a:pt x="162913" y="61784"/>
                      <a:pt x="162880" y="61842"/>
                    </a:cubicBezTo>
                    <a:close/>
                  </a:path>
                </a:pathLst>
              </a:custGeom>
              <a:solidFill>
                <a:srgbClr val="F4AD00"/>
              </a:solidFill>
              <a:ln w="1492" cap="flat">
                <a:noFill/>
                <a:prstDash val="solid"/>
                <a:miter/>
              </a:ln>
            </p:spPr>
            <p:txBody>
              <a:bodyPr rtlCol="0" anchor="ctr"/>
              <a:lstStyle/>
              <a:p>
                <a:endParaRPr lang="en-IN"/>
              </a:p>
            </p:txBody>
          </p:sp>
          <p:sp>
            <p:nvSpPr>
              <p:cNvPr id="124" name="Freeform: Shape 123">
                <a:extLst>
                  <a:ext uri="{FF2B5EF4-FFF2-40B4-BE49-F238E27FC236}">
                    <a16:creationId xmlns:a16="http://schemas.microsoft.com/office/drawing/2014/main" id="{F15A046F-5B53-4E58-9297-7D66413BA38F}"/>
                  </a:ext>
                </a:extLst>
              </p:cNvPr>
              <p:cNvSpPr/>
              <p:nvPr/>
            </p:nvSpPr>
            <p:spPr>
              <a:xfrm>
                <a:off x="6955089" y="4805373"/>
                <a:ext cx="90081" cy="157773"/>
              </a:xfrm>
              <a:custGeom>
                <a:avLst/>
                <a:gdLst>
                  <a:gd name="connsiteX0" fmla="*/ 90039 w 90081"/>
                  <a:gd name="connsiteY0" fmla="*/ 61842 h 157773"/>
                  <a:gd name="connsiteX1" fmla="*/ 79846 w 90081"/>
                  <a:gd name="connsiteY1" fmla="*/ 71586 h 157773"/>
                  <a:gd name="connsiteX2" fmla="*/ 77201 w 90081"/>
                  <a:gd name="connsiteY2" fmla="*/ 74112 h 157773"/>
                  <a:gd name="connsiteX3" fmla="*/ 49254 w 90081"/>
                  <a:gd name="connsiteY3" fmla="*/ 100908 h 157773"/>
                  <a:gd name="connsiteX4" fmla="*/ 49150 w 90081"/>
                  <a:gd name="connsiteY4" fmla="*/ 101207 h 157773"/>
                  <a:gd name="connsiteX5" fmla="*/ 57967 w 90081"/>
                  <a:gd name="connsiteY5" fmla="*/ 157370 h 157773"/>
                  <a:gd name="connsiteX6" fmla="*/ 57688 w 90081"/>
                  <a:gd name="connsiteY6" fmla="*/ 157768 h 157773"/>
                  <a:gd name="connsiteX7" fmla="*/ 57459 w 90081"/>
                  <a:gd name="connsiteY7" fmla="*/ 157729 h 157773"/>
                  <a:gd name="connsiteX8" fmla="*/ 7946 w 90081"/>
                  <a:gd name="connsiteY8" fmla="*/ 130499 h 157773"/>
                  <a:gd name="connsiteX9" fmla="*/ 7618 w 90081"/>
                  <a:gd name="connsiteY9" fmla="*/ 130499 h 157773"/>
                  <a:gd name="connsiteX10" fmla="*/ 7468 w 90081"/>
                  <a:gd name="connsiteY10" fmla="*/ 130499 h 157773"/>
                  <a:gd name="connsiteX11" fmla="*/ 7139 w 90081"/>
                  <a:gd name="connsiteY11" fmla="*/ 130245 h 157773"/>
                  <a:gd name="connsiteX12" fmla="*/ 9381 w 90081"/>
                  <a:gd name="connsiteY12" fmla="*/ 90 h 157773"/>
                  <a:gd name="connsiteX13" fmla="*/ 9381 w 90081"/>
                  <a:gd name="connsiteY13" fmla="*/ 0 h 157773"/>
                  <a:gd name="connsiteX14" fmla="*/ 33637 w 90081"/>
                  <a:gd name="connsiteY14" fmla="*/ 51381 h 157773"/>
                  <a:gd name="connsiteX15" fmla="*/ 33637 w 90081"/>
                  <a:gd name="connsiteY15" fmla="*/ 51381 h 157773"/>
                  <a:gd name="connsiteX16" fmla="*/ 33981 w 90081"/>
                  <a:gd name="connsiteY16" fmla="*/ 52083 h 157773"/>
                  <a:gd name="connsiteX17" fmla="*/ 34235 w 90081"/>
                  <a:gd name="connsiteY17" fmla="*/ 52278 h 157773"/>
                  <a:gd name="connsiteX18" fmla="*/ 34235 w 90081"/>
                  <a:gd name="connsiteY18" fmla="*/ 52278 h 157773"/>
                  <a:gd name="connsiteX19" fmla="*/ 36999 w 90081"/>
                  <a:gd name="connsiteY19" fmla="*/ 52726 h 157773"/>
                  <a:gd name="connsiteX20" fmla="*/ 54560 w 90081"/>
                  <a:gd name="connsiteY20" fmla="*/ 55595 h 157773"/>
                  <a:gd name="connsiteX21" fmla="*/ 56831 w 90081"/>
                  <a:gd name="connsiteY21" fmla="*/ 55954 h 157773"/>
                  <a:gd name="connsiteX22" fmla="*/ 89710 w 90081"/>
                  <a:gd name="connsiteY22" fmla="*/ 61334 h 157773"/>
                  <a:gd name="connsiteX23" fmla="*/ 90081 w 90081"/>
                  <a:gd name="connsiteY23" fmla="*/ 61650 h 157773"/>
                  <a:gd name="connsiteX24" fmla="*/ 90039 w 90081"/>
                  <a:gd name="connsiteY24" fmla="*/ 61842 h 15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081" h="157773">
                    <a:moveTo>
                      <a:pt x="90039" y="61842"/>
                    </a:moveTo>
                    <a:lnTo>
                      <a:pt x="79846" y="71586"/>
                    </a:lnTo>
                    <a:lnTo>
                      <a:pt x="77201" y="74112"/>
                    </a:lnTo>
                    <a:lnTo>
                      <a:pt x="49254" y="100908"/>
                    </a:lnTo>
                    <a:cubicBezTo>
                      <a:pt x="49170" y="100983"/>
                      <a:pt x="49132" y="101097"/>
                      <a:pt x="49150" y="101207"/>
                    </a:cubicBezTo>
                    <a:lnTo>
                      <a:pt x="57967" y="157370"/>
                    </a:lnTo>
                    <a:cubicBezTo>
                      <a:pt x="58000" y="157557"/>
                      <a:pt x="57876" y="157735"/>
                      <a:pt x="57688" y="157768"/>
                    </a:cubicBezTo>
                    <a:cubicBezTo>
                      <a:pt x="57610" y="157783"/>
                      <a:pt x="57529" y="157768"/>
                      <a:pt x="57459" y="157729"/>
                    </a:cubicBezTo>
                    <a:lnTo>
                      <a:pt x="7946" y="130499"/>
                    </a:lnTo>
                    <a:cubicBezTo>
                      <a:pt x="7843" y="130445"/>
                      <a:pt x="7721" y="130445"/>
                      <a:pt x="7618" y="130499"/>
                    </a:cubicBezTo>
                    <a:cubicBezTo>
                      <a:pt x="7568" y="130513"/>
                      <a:pt x="7518" y="130513"/>
                      <a:pt x="7468" y="130499"/>
                    </a:cubicBezTo>
                    <a:cubicBezTo>
                      <a:pt x="7310" y="130510"/>
                      <a:pt x="7169" y="130401"/>
                      <a:pt x="7139" y="130245"/>
                    </a:cubicBezTo>
                    <a:cubicBezTo>
                      <a:pt x="-6685" y="61499"/>
                      <a:pt x="2656" y="27843"/>
                      <a:pt x="9381" y="90"/>
                    </a:cubicBezTo>
                    <a:lnTo>
                      <a:pt x="9381" y="0"/>
                    </a:lnTo>
                    <a:lnTo>
                      <a:pt x="33637" y="51381"/>
                    </a:lnTo>
                    <a:lnTo>
                      <a:pt x="33637" y="51381"/>
                    </a:lnTo>
                    <a:lnTo>
                      <a:pt x="33981" y="52083"/>
                    </a:lnTo>
                    <a:cubicBezTo>
                      <a:pt x="34028" y="52186"/>
                      <a:pt x="34122" y="52258"/>
                      <a:pt x="34235" y="52278"/>
                    </a:cubicBezTo>
                    <a:lnTo>
                      <a:pt x="34235" y="52278"/>
                    </a:lnTo>
                    <a:lnTo>
                      <a:pt x="36999" y="52726"/>
                    </a:lnTo>
                    <a:lnTo>
                      <a:pt x="54560" y="55595"/>
                    </a:lnTo>
                    <a:lnTo>
                      <a:pt x="56831" y="55954"/>
                    </a:lnTo>
                    <a:lnTo>
                      <a:pt x="89710" y="61334"/>
                    </a:lnTo>
                    <a:cubicBezTo>
                      <a:pt x="89900" y="61319"/>
                      <a:pt x="90064" y="61460"/>
                      <a:pt x="90081" y="61650"/>
                    </a:cubicBezTo>
                    <a:cubicBezTo>
                      <a:pt x="90085" y="61717"/>
                      <a:pt x="90072" y="61784"/>
                      <a:pt x="90039" y="61842"/>
                    </a:cubicBezTo>
                    <a:close/>
                  </a:path>
                </a:pathLst>
              </a:custGeom>
              <a:solidFill>
                <a:srgbClr val="E84E1B">
                  <a:alpha val="15000"/>
                </a:srgbClr>
              </a:solidFill>
              <a:ln w="1492" cap="flat">
                <a:noFill/>
                <a:prstDash val="solid"/>
                <a:miter/>
              </a:ln>
            </p:spPr>
            <p:txBody>
              <a:bodyPr rtlCol="0" anchor="ctr"/>
              <a:lstStyle/>
              <a:p>
                <a:endParaRPr lang="en-IN"/>
              </a:p>
            </p:txBody>
          </p:sp>
          <p:sp>
            <p:nvSpPr>
              <p:cNvPr id="125" name="Freeform: Shape 124">
                <a:extLst>
                  <a:ext uri="{FF2B5EF4-FFF2-40B4-BE49-F238E27FC236}">
                    <a16:creationId xmlns:a16="http://schemas.microsoft.com/office/drawing/2014/main" id="{4E49E8EC-FB02-4489-BF30-A7CD07B5E79F}"/>
                  </a:ext>
                </a:extLst>
              </p:cNvPr>
              <p:cNvSpPr/>
              <p:nvPr/>
            </p:nvSpPr>
            <p:spPr>
              <a:xfrm>
                <a:off x="7069746" y="4805284"/>
                <a:ext cx="162954" cy="157817"/>
              </a:xfrm>
              <a:custGeom>
                <a:avLst/>
                <a:gdLst>
                  <a:gd name="connsiteX0" fmla="*/ 162910 w 162954"/>
                  <a:gd name="connsiteY0" fmla="*/ 61932 h 157817"/>
                  <a:gd name="connsiteX1" fmla="*/ 152718 w 162954"/>
                  <a:gd name="connsiteY1" fmla="*/ 71676 h 157817"/>
                  <a:gd name="connsiteX2" fmla="*/ 150058 w 162954"/>
                  <a:gd name="connsiteY2" fmla="*/ 74202 h 157817"/>
                  <a:gd name="connsiteX3" fmla="*/ 122095 w 162954"/>
                  <a:gd name="connsiteY3" fmla="*/ 100953 h 157817"/>
                  <a:gd name="connsiteX4" fmla="*/ 121991 w 162954"/>
                  <a:gd name="connsiteY4" fmla="*/ 101252 h 157817"/>
                  <a:gd name="connsiteX5" fmla="*/ 130808 w 162954"/>
                  <a:gd name="connsiteY5" fmla="*/ 157415 h 157817"/>
                  <a:gd name="connsiteX6" fmla="*/ 130524 w 162954"/>
                  <a:gd name="connsiteY6" fmla="*/ 157813 h 157817"/>
                  <a:gd name="connsiteX7" fmla="*/ 130300 w 162954"/>
                  <a:gd name="connsiteY7" fmla="*/ 157774 h 157817"/>
                  <a:gd name="connsiteX8" fmla="*/ 80788 w 162954"/>
                  <a:gd name="connsiteY8" fmla="*/ 130544 h 157817"/>
                  <a:gd name="connsiteX9" fmla="*/ 80459 w 162954"/>
                  <a:gd name="connsiteY9" fmla="*/ 130544 h 157817"/>
                  <a:gd name="connsiteX10" fmla="*/ 80100 w 162954"/>
                  <a:gd name="connsiteY10" fmla="*/ 130738 h 157817"/>
                  <a:gd name="connsiteX11" fmla="*/ 30289 w 162954"/>
                  <a:gd name="connsiteY11" fmla="*/ 156145 h 157817"/>
                  <a:gd name="connsiteX12" fmla="*/ 29826 w 162954"/>
                  <a:gd name="connsiteY12" fmla="*/ 155995 h 157817"/>
                  <a:gd name="connsiteX13" fmla="*/ 29796 w 162954"/>
                  <a:gd name="connsiteY13" fmla="*/ 155771 h 157817"/>
                  <a:gd name="connsiteX14" fmla="*/ 40018 w 162954"/>
                  <a:gd name="connsiteY14" fmla="*/ 99922 h 157817"/>
                  <a:gd name="connsiteX15" fmla="*/ 39913 w 162954"/>
                  <a:gd name="connsiteY15" fmla="*/ 99608 h 157817"/>
                  <a:gd name="connsiteX16" fmla="*/ 100 w 162954"/>
                  <a:gd name="connsiteY16" fmla="*/ 59257 h 157817"/>
                  <a:gd name="connsiteX17" fmla="*/ 102 w 162954"/>
                  <a:gd name="connsiteY17" fmla="*/ 58771 h 157817"/>
                  <a:gd name="connsiteX18" fmla="*/ 295 w 162954"/>
                  <a:gd name="connsiteY18" fmla="*/ 58674 h 157817"/>
                  <a:gd name="connsiteX19" fmla="*/ 56129 w 162954"/>
                  <a:gd name="connsiteY19" fmla="*/ 51381 h 157817"/>
                  <a:gd name="connsiteX20" fmla="*/ 56383 w 162954"/>
                  <a:gd name="connsiteY20" fmla="*/ 51202 h 157817"/>
                  <a:gd name="connsiteX21" fmla="*/ 82223 w 162954"/>
                  <a:gd name="connsiteY21" fmla="*/ 90 h 157817"/>
                  <a:gd name="connsiteX22" fmla="*/ 82223 w 162954"/>
                  <a:gd name="connsiteY22" fmla="*/ 0 h 157817"/>
                  <a:gd name="connsiteX23" fmla="*/ 106463 w 162954"/>
                  <a:gd name="connsiteY23" fmla="*/ 51471 h 157817"/>
                  <a:gd name="connsiteX24" fmla="*/ 106463 w 162954"/>
                  <a:gd name="connsiteY24" fmla="*/ 51471 h 157817"/>
                  <a:gd name="connsiteX25" fmla="*/ 106807 w 162954"/>
                  <a:gd name="connsiteY25" fmla="*/ 52173 h 157817"/>
                  <a:gd name="connsiteX26" fmla="*/ 107061 w 162954"/>
                  <a:gd name="connsiteY26" fmla="*/ 52367 h 157817"/>
                  <a:gd name="connsiteX27" fmla="*/ 107061 w 162954"/>
                  <a:gd name="connsiteY27" fmla="*/ 52367 h 157817"/>
                  <a:gd name="connsiteX28" fmla="*/ 109826 w 162954"/>
                  <a:gd name="connsiteY28" fmla="*/ 52816 h 157817"/>
                  <a:gd name="connsiteX29" fmla="*/ 127386 w 162954"/>
                  <a:gd name="connsiteY29" fmla="*/ 55685 h 157817"/>
                  <a:gd name="connsiteX30" fmla="*/ 129658 w 162954"/>
                  <a:gd name="connsiteY30" fmla="*/ 56044 h 157817"/>
                  <a:gd name="connsiteX31" fmla="*/ 162611 w 162954"/>
                  <a:gd name="connsiteY31" fmla="*/ 61424 h 157817"/>
                  <a:gd name="connsiteX32" fmla="*/ 162955 w 162954"/>
                  <a:gd name="connsiteY32" fmla="*/ 61771 h 157817"/>
                  <a:gd name="connsiteX33" fmla="*/ 162910 w 162954"/>
                  <a:gd name="connsiteY33" fmla="*/ 61932 h 1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2954" h="157817">
                    <a:moveTo>
                      <a:pt x="162910" y="61932"/>
                    </a:moveTo>
                    <a:lnTo>
                      <a:pt x="152718" y="71676"/>
                    </a:lnTo>
                    <a:lnTo>
                      <a:pt x="150058" y="74202"/>
                    </a:lnTo>
                    <a:lnTo>
                      <a:pt x="122095" y="100953"/>
                    </a:lnTo>
                    <a:cubicBezTo>
                      <a:pt x="122006" y="101028"/>
                      <a:pt x="121976" y="101142"/>
                      <a:pt x="121991" y="101252"/>
                    </a:cubicBezTo>
                    <a:lnTo>
                      <a:pt x="130808" y="157415"/>
                    </a:lnTo>
                    <a:cubicBezTo>
                      <a:pt x="130838" y="157602"/>
                      <a:pt x="130719" y="157780"/>
                      <a:pt x="130524" y="157813"/>
                    </a:cubicBezTo>
                    <a:cubicBezTo>
                      <a:pt x="130450" y="157828"/>
                      <a:pt x="130375" y="157813"/>
                      <a:pt x="130300" y="157774"/>
                    </a:cubicBezTo>
                    <a:lnTo>
                      <a:pt x="80788" y="130544"/>
                    </a:lnTo>
                    <a:cubicBezTo>
                      <a:pt x="80683" y="130490"/>
                      <a:pt x="80564" y="130490"/>
                      <a:pt x="80459" y="130544"/>
                    </a:cubicBezTo>
                    <a:lnTo>
                      <a:pt x="80100" y="130738"/>
                    </a:lnTo>
                    <a:lnTo>
                      <a:pt x="30289" y="156145"/>
                    </a:lnTo>
                    <a:cubicBezTo>
                      <a:pt x="30125" y="156231"/>
                      <a:pt x="29915" y="156164"/>
                      <a:pt x="29826" y="155995"/>
                    </a:cubicBezTo>
                    <a:cubicBezTo>
                      <a:pt x="29796" y="155925"/>
                      <a:pt x="29781" y="155847"/>
                      <a:pt x="29796" y="155771"/>
                    </a:cubicBezTo>
                    <a:lnTo>
                      <a:pt x="40018" y="99922"/>
                    </a:lnTo>
                    <a:cubicBezTo>
                      <a:pt x="40033" y="99807"/>
                      <a:pt x="40003" y="99689"/>
                      <a:pt x="39913" y="99608"/>
                    </a:cubicBezTo>
                    <a:lnTo>
                      <a:pt x="100" y="59257"/>
                    </a:lnTo>
                    <a:cubicBezTo>
                      <a:pt x="-34" y="59122"/>
                      <a:pt x="-33" y="58904"/>
                      <a:pt x="102" y="58771"/>
                    </a:cubicBezTo>
                    <a:cubicBezTo>
                      <a:pt x="154" y="58719"/>
                      <a:pt x="221" y="58685"/>
                      <a:pt x="295" y="58674"/>
                    </a:cubicBezTo>
                    <a:lnTo>
                      <a:pt x="56129" y="51381"/>
                    </a:lnTo>
                    <a:cubicBezTo>
                      <a:pt x="56233" y="51363"/>
                      <a:pt x="56323" y="51297"/>
                      <a:pt x="56383" y="51202"/>
                    </a:cubicBezTo>
                    <a:lnTo>
                      <a:pt x="82223" y="90"/>
                    </a:lnTo>
                    <a:lnTo>
                      <a:pt x="82223" y="0"/>
                    </a:lnTo>
                    <a:lnTo>
                      <a:pt x="106463" y="51471"/>
                    </a:lnTo>
                    <a:lnTo>
                      <a:pt x="106463" y="51471"/>
                    </a:lnTo>
                    <a:lnTo>
                      <a:pt x="106807" y="52173"/>
                    </a:lnTo>
                    <a:cubicBezTo>
                      <a:pt x="106852" y="52276"/>
                      <a:pt x="106956" y="52348"/>
                      <a:pt x="107061" y="52367"/>
                    </a:cubicBezTo>
                    <a:lnTo>
                      <a:pt x="107061" y="52367"/>
                    </a:lnTo>
                    <a:lnTo>
                      <a:pt x="109826" y="52816"/>
                    </a:lnTo>
                    <a:lnTo>
                      <a:pt x="127386" y="55685"/>
                    </a:lnTo>
                    <a:lnTo>
                      <a:pt x="129658" y="56044"/>
                    </a:lnTo>
                    <a:lnTo>
                      <a:pt x="162611" y="61424"/>
                    </a:lnTo>
                    <a:cubicBezTo>
                      <a:pt x="162805" y="61425"/>
                      <a:pt x="162955" y="61581"/>
                      <a:pt x="162955" y="61771"/>
                    </a:cubicBezTo>
                    <a:cubicBezTo>
                      <a:pt x="162955" y="61827"/>
                      <a:pt x="162940" y="61883"/>
                      <a:pt x="162910" y="61932"/>
                    </a:cubicBezTo>
                    <a:close/>
                  </a:path>
                </a:pathLst>
              </a:custGeom>
              <a:solidFill>
                <a:srgbClr val="FFAE00"/>
              </a:solidFill>
              <a:ln w="1492" cap="flat">
                <a:noFill/>
                <a:prstDash val="solid"/>
                <a:miter/>
              </a:ln>
            </p:spPr>
            <p:txBody>
              <a:bodyPr rtlCol="0" anchor="ctr"/>
              <a:lstStyle/>
              <a:p>
                <a:endParaRPr lang="en-IN"/>
              </a:p>
            </p:txBody>
          </p:sp>
          <p:sp>
            <p:nvSpPr>
              <p:cNvPr id="126" name="Freeform: Shape 125">
                <a:extLst>
                  <a:ext uri="{FF2B5EF4-FFF2-40B4-BE49-F238E27FC236}">
                    <a16:creationId xmlns:a16="http://schemas.microsoft.com/office/drawing/2014/main" id="{BABC3BC3-2882-4B20-BC75-0841E182BA57}"/>
                  </a:ext>
                </a:extLst>
              </p:cNvPr>
              <p:cNvSpPr/>
              <p:nvPr/>
            </p:nvSpPr>
            <p:spPr>
              <a:xfrm>
                <a:off x="7069851" y="4806195"/>
                <a:ext cx="163002" cy="156771"/>
              </a:xfrm>
              <a:custGeom>
                <a:avLst/>
                <a:gdLst>
                  <a:gd name="connsiteX0" fmla="*/ 162775 w 163002"/>
                  <a:gd name="connsiteY0" fmla="*/ 61304 h 156771"/>
                  <a:gd name="connsiteX1" fmla="*/ 124038 w 163002"/>
                  <a:gd name="connsiteY1" fmla="*/ 101372 h 156771"/>
                  <a:gd name="connsiteX2" fmla="*/ 123934 w 163002"/>
                  <a:gd name="connsiteY2" fmla="*/ 101686 h 156771"/>
                  <a:gd name="connsiteX3" fmla="*/ 130554 w 163002"/>
                  <a:gd name="connsiteY3" fmla="*/ 156369 h 156771"/>
                  <a:gd name="connsiteX4" fmla="*/ 130270 w 163002"/>
                  <a:gd name="connsiteY4" fmla="*/ 156766 h 156771"/>
                  <a:gd name="connsiteX5" fmla="*/ 130046 w 163002"/>
                  <a:gd name="connsiteY5" fmla="*/ 156728 h 156771"/>
                  <a:gd name="connsiteX6" fmla="*/ 81057 w 163002"/>
                  <a:gd name="connsiteY6" fmla="*/ 132607 h 156771"/>
                  <a:gd name="connsiteX7" fmla="*/ 80743 w 163002"/>
                  <a:gd name="connsiteY7" fmla="*/ 132607 h 156771"/>
                  <a:gd name="connsiteX8" fmla="*/ 80369 w 163002"/>
                  <a:gd name="connsiteY8" fmla="*/ 132786 h 156771"/>
                  <a:gd name="connsiteX9" fmla="*/ 30618 w 163002"/>
                  <a:gd name="connsiteY9" fmla="*/ 155457 h 156771"/>
                  <a:gd name="connsiteX10" fmla="*/ 30154 w 163002"/>
                  <a:gd name="connsiteY10" fmla="*/ 155308 h 156771"/>
                  <a:gd name="connsiteX11" fmla="*/ 30124 w 163002"/>
                  <a:gd name="connsiteY11" fmla="*/ 155084 h 156771"/>
                  <a:gd name="connsiteX12" fmla="*/ 41856 w 163002"/>
                  <a:gd name="connsiteY12" fmla="*/ 102059 h 156771"/>
                  <a:gd name="connsiteX13" fmla="*/ 41169 w 163002"/>
                  <a:gd name="connsiteY13" fmla="*/ 102224 h 156771"/>
                  <a:gd name="connsiteX14" fmla="*/ 115 w 163002"/>
                  <a:gd name="connsiteY14" fmla="*/ 58659 h 156771"/>
                  <a:gd name="connsiteX15" fmla="*/ 88 w 163002"/>
                  <a:gd name="connsiteY15" fmla="*/ 58173 h 156771"/>
                  <a:gd name="connsiteX16" fmla="*/ 309 w 163002"/>
                  <a:gd name="connsiteY16" fmla="*/ 58061 h 156771"/>
                  <a:gd name="connsiteX17" fmla="*/ 57967 w 163002"/>
                  <a:gd name="connsiteY17" fmla="*/ 53578 h 156771"/>
                  <a:gd name="connsiteX18" fmla="*/ 58236 w 163002"/>
                  <a:gd name="connsiteY18" fmla="*/ 53384 h 156771"/>
                  <a:gd name="connsiteX19" fmla="*/ 82446 w 163002"/>
                  <a:gd name="connsiteY19" fmla="*/ 75 h 156771"/>
                  <a:gd name="connsiteX20" fmla="*/ 82446 w 163002"/>
                  <a:gd name="connsiteY20" fmla="*/ 0 h 156771"/>
                  <a:gd name="connsiteX21" fmla="*/ 108809 w 163002"/>
                  <a:gd name="connsiteY21" fmla="*/ 52681 h 156771"/>
                  <a:gd name="connsiteX22" fmla="*/ 109168 w 163002"/>
                  <a:gd name="connsiteY22" fmla="*/ 53279 h 156771"/>
                  <a:gd name="connsiteX23" fmla="*/ 109168 w 163002"/>
                  <a:gd name="connsiteY23" fmla="*/ 53279 h 156771"/>
                  <a:gd name="connsiteX24" fmla="*/ 108690 w 163002"/>
                  <a:gd name="connsiteY24" fmla="*/ 54206 h 156771"/>
                  <a:gd name="connsiteX25" fmla="*/ 108959 w 163002"/>
                  <a:gd name="connsiteY25" fmla="*/ 54400 h 156771"/>
                  <a:gd name="connsiteX26" fmla="*/ 108959 w 163002"/>
                  <a:gd name="connsiteY26" fmla="*/ 54400 h 156771"/>
                  <a:gd name="connsiteX27" fmla="*/ 111709 w 163002"/>
                  <a:gd name="connsiteY27" fmla="*/ 54848 h 156771"/>
                  <a:gd name="connsiteX28" fmla="*/ 129284 w 163002"/>
                  <a:gd name="connsiteY28" fmla="*/ 57703 h 156771"/>
                  <a:gd name="connsiteX29" fmla="*/ 131540 w 163002"/>
                  <a:gd name="connsiteY29" fmla="*/ 58076 h 156771"/>
                  <a:gd name="connsiteX30" fmla="*/ 162521 w 163002"/>
                  <a:gd name="connsiteY30" fmla="*/ 60647 h 156771"/>
                  <a:gd name="connsiteX31" fmla="*/ 162985 w 163002"/>
                  <a:gd name="connsiteY31" fmla="*/ 60849 h 156771"/>
                  <a:gd name="connsiteX32" fmla="*/ 162775 w 163002"/>
                  <a:gd name="connsiteY32" fmla="*/ 61304 h 15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3002" h="156771">
                    <a:moveTo>
                      <a:pt x="162775" y="61304"/>
                    </a:moveTo>
                    <a:lnTo>
                      <a:pt x="124038" y="101372"/>
                    </a:lnTo>
                    <a:cubicBezTo>
                      <a:pt x="123949" y="101451"/>
                      <a:pt x="123919" y="101570"/>
                      <a:pt x="123934" y="101686"/>
                    </a:cubicBezTo>
                    <a:lnTo>
                      <a:pt x="130554" y="156369"/>
                    </a:lnTo>
                    <a:cubicBezTo>
                      <a:pt x="130584" y="156556"/>
                      <a:pt x="130464" y="156734"/>
                      <a:pt x="130270" y="156766"/>
                    </a:cubicBezTo>
                    <a:cubicBezTo>
                      <a:pt x="130195" y="156781"/>
                      <a:pt x="130121" y="156766"/>
                      <a:pt x="130046" y="156728"/>
                    </a:cubicBezTo>
                    <a:lnTo>
                      <a:pt x="81057" y="132607"/>
                    </a:lnTo>
                    <a:cubicBezTo>
                      <a:pt x="80952" y="132553"/>
                      <a:pt x="80847" y="132553"/>
                      <a:pt x="80743" y="132607"/>
                    </a:cubicBezTo>
                    <a:lnTo>
                      <a:pt x="80369" y="132786"/>
                    </a:lnTo>
                    <a:lnTo>
                      <a:pt x="30618" y="155457"/>
                    </a:lnTo>
                    <a:cubicBezTo>
                      <a:pt x="30453" y="155544"/>
                      <a:pt x="30244" y="155477"/>
                      <a:pt x="30154" y="155308"/>
                    </a:cubicBezTo>
                    <a:cubicBezTo>
                      <a:pt x="30124" y="155238"/>
                      <a:pt x="30109" y="155160"/>
                      <a:pt x="30124" y="155084"/>
                    </a:cubicBezTo>
                    <a:lnTo>
                      <a:pt x="41856" y="102059"/>
                    </a:lnTo>
                    <a:cubicBezTo>
                      <a:pt x="41856" y="101955"/>
                      <a:pt x="41243" y="102313"/>
                      <a:pt x="41169" y="102224"/>
                    </a:cubicBezTo>
                    <a:lnTo>
                      <a:pt x="115" y="58659"/>
                    </a:lnTo>
                    <a:cubicBezTo>
                      <a:pt x="-27" y="58532"/>
                      <a:pt x="-39" y="58315"/>
                      <a:pt x="88" y="58173"/>
                    </a:cubicBezTo>
                    <a:cubicBezTo>
                      <a:pt x="145" y="58111"/>
                      <a:pt x="224" y="58070"/>
                      <a:pt x="309" y="58061"/>
                    </a:cubicBezTo>
                    <a:lnTo>
                      <a:pt x="57967" y="53578"/>
                    </a:lnTo>
                    <a:cubicBezTo>
                      <a:pt x="58086" y="53561"/>
                      <a:pt x="58176" y="53488"/>
                      <a:pt x="58236" y="53384"/>
                    </a:cubicBezTo>
                    <a:lnTo>
                      <a:pt x="82446" y="75"/>
                    </a:lnTo>
                    <a:lnTo>
                      <a:pt x="82446" y="0"/>
                    </a:lnTo>
                    <a:lnTo>
                      <a:pt x="108809" y="52681"/>
                    </a:lnTo>
                    <a:cubicBezTo>
                      <a:pt x="108809" y="52681"/>
                      <a:pt x="108974" y="53339"/>
                      <a:pt x="109168" y="53279"/>
                    </a:cubicBezTo>
                    <a:cubicBezTo>
                      <a:pt x="109362" y="53219"/>
                      <a:pt x="109168" y="53279"/>
                      <a:pt x="109168" y="53279"/>
                    </a:cubicBezTo>
                    <a:lnTo>
                      <a:pt x="108690" y="54206"/>
                    </a:lnTo>
                    <a:cubicBezTo>
                      <a:pt x="108749" y="54310"/>
                      <a:pt x="108839" y="54383"/>
                      <a:pt x="108959" y="54400"/>
                    </a:cubicBezTo>
                    <a:lnTo>
                      <a:pt x="108959" y="54400"/>
                    </a:lnTo>
                    <a:lnTo>
                      <a:pt x="111709" y="54848"/>
                    </a:lnTo>
                    <a:lnTo>
                      <a:pt x="129284" y="57703"/>
                    </a:lnTo>
                    <a:lnTo>
                      <a:pt x="131540" y="58076"/>
                    </a:lnTo>
                    <a:lnTo>
                      <a:pt x="162521" y="60647"/>
                    </a:lnTo>
                    <a:cubicBezTo>
                      <a:pt x="162701" y="60577"/>
                      <a:pt x="162910" y="60666"/>
                      <a:pt x="162985" y="60849"/>
                    </a:cubicBezTo>
                    <a:cubicBezTo>
                      <a:pt x="163044" y="61031"/>
                      <a:pt x="162955" y="61234"/>
                      <a:pt x="162775" y="61304"/>
                    </a:cubicBezTo>
                    <a:close/>
                  </a:path>
                </a:pathLst>
              </a:custGeom>
              <a:solidFill>
                <a:srgbClr val="E08A00"/>
              </a:solidFill>
              <a:ln w="1492" cap="flat">
                <a:noFill/>
                <a:prstDash val="solid"/>
                <a:miter/>
              </a:ln>
            </p:spPr>
            <p:txBody>
              <a:bodyPr rtlCol="0" anchor="ctr"/>
              <a:lstStyle/>
              <a:p>
                <a:endParaRPr lang="en-IN"/>
              </a:p>
            </p:txBody>
          </p:sp>
          <p:sp>
            <p:nvSpPr>
              <p:cNvPr id="127" name="Freeform: Shape 126">
                <a:extLst>
                  <a:ext uri="{FF2B5EF4-FFF2-40B4-BE49-F238E27FC236}">
                    <a16:creationId xmlns:a16="http://schemas.microsoft.com/office/drawing/2014/main" id="{B9EE8F44-129D-43CC-B316-E58307D76149}"/>
                  </a:ext>
                </a:extLst>
              </p:cNvPr>
              <p:cNvSpPr/>
              <p:nvPr/>
            </p:nvSpPr>
            <p:spPr>
              <a:xfrm>
                <a:off x="7069746" y="4805284"/>
                <a:ext cx="162954" cy="157817"/>
              </a:xfrm>
              <a:custGeom>
                <a:avLst/>
                <a:gdLst>
                  <a:gd name="connsiteX0" fmla="*/ 162910 w 162954"/>
                  <a:gd name="connsiteY0" fmla="*/ 61932 h 157817"/>
                  <a:gd name="connsiteX1" fmla="*/ 152718 w 162954"/>
                  <a:gd name="connsiteY1" fmla="*/ 71676 h 157817"/>
                  <a:gd name="connsiteX2" fmla="*/ 150058 w 162954"/>
                  <a:gd name="connsiteY2" fmla="*/ 74202 h 157817"/>
                  <a:gd name="connsiteX3" fmla="*/ 122095 w 162954"/>
                  <a:gd name="connsiteY3" fmla="*/ 100953 h 157817"/>
                  <a:gd name="connsiteX4" fmla="*/ 121991 w 162954"/>
                  <a:gd name="connsiteY4" fmla="*/ 101252 h 157817"/>
                  <a:gd name="connsiteX5" fmla="*/ 130808 w 162954"/>
                  <a:gd name="connsiteY5" fmla="*/ 157415 h 157817"/>
                  <a:gd name="connsiteX6" fmla="*/ 130524 w 162954"/>
                  <a:gd name="connsiteY6" fmla="*/ 157813 h 157817"/>
                  <a:gd name="connsiteX7" fmla="*/ 130300 w 162954"/>
                  <a:gd name="connsiteY7" fmla="*/ 157774 h 157817"/>
                  <a:gd name="connsiteX8" fmla="*/ 80788 w 162954"/>
                  <a:gd name="connsiteY8" fmla="*/ 130544 h 157817"/>
                  <a:gd name="connsiteX9" fmla="*/ 80459 w 162954"/>
                  <a:gd name="connsiteY9" fmla="*/ 130544 h 157817"/>
                  <a:gd name="connsiteX10" fmla="*/ 80100 w 162954"/>
                  <a:gd name="connsiteY10" fmla="*/ 130738 h 157817"/>
                  <a:gd name="connsiteX11" fmla="*/ 30289 w 162954"/>
                  <a:gd name="connsiteY11" fmla="*/ 156145 h 157817"/>
                  <a:gd name="connsiteX12" fmla="*/ 29826 w 162954"/>
                  <a:gd name="connsiteY12" fmla="*/ 155995 h 157817"/>
                  <a:gd name="connsiteX13" fmla="*/ 29796 w 162954"/>
                  <a:gd name="connsiteY13" fmla="*/ 155771 h 157817"/>
                  <a:gd name="connsiteX14" fmla="*/ 40018 w 162954"/>
                  <a:gd name="connsiteY14" fmla="*/ 99922 h 157817"/>
                  <a:gd name="connsiteX15" fmla="*/ 39913 w 162954"/>
                  <a:gd name="connsiteY15" fmla="*/ 99608 h 157817"/>
                  <a:gd name="connsiteX16" fmla="*/ 100 w 162954"/>
                  <a:gd name="connsiteY16" fmla="*/ 59257 h 157817"/>
                  <a:gd name="connsiteX17" fmla="*/ 102 w 162954"/>
                  <a:gd name="connsiteY17" fmla="*/ 58771 h 157817"/>
                  <a:gd name="connsiteX18" fmla="*/ 295 w 162954"/>
                  <a:gd name="connsiteY18" fmla="*/ 58674 h 157817"/>
                  <a:gd name="connsiteX19" fmla="*/ 56129 w 162954"/>
                  <a:gd name="connsiteY19" fmla="*/ 51381 h 157817"/>
                  <a:gd name="connsiteX20" fmla="*/ 56383 w 162954"/>
                  <a:gd name="connsiteY20" fmla="*/ 51202 h 157817"/>
                  <a:gd name="connsiteX21" fmla="*/ 82223 w 162954"/>
                  <a:gd name="connsiteY21" fmla="*/ 90 h 157817"/>
                  <a:gd name="connsiteX22" fmla="*/ 82223 w 162954"/>
                  <a:gd name="connsiteY22" fmla="*/ 0 h 157817"/>
                  <a:gd name="connsiteX23" fmla="*/ 106463 w 162954"/>
                  <a:gd name="connsiteY23" fmla="*/ 51471 h 157817"/>
                  <a:gd name="connsiteX24" fmla="*/ 106463 w 162954"/>
                  <a:gd name="connsiteY24" fmla="*/ 51471 h 157817"/>
                  <a:gd name="connsiteX25" fmla="*/ 106807 w 162954"/>
                  <a:gd name="connsiteY25" fmla="*/ 52173 h 157817"/>
                  <a:gd name="connsiteX26" fmla="*/ 107061 w 162954"/>
                  <a:gd name="connsiteY26" fmla="*/ 52367 h 157817"/>
                  <a:gd name="connsiteX27" fmla="*/ 107061 w 162954"/>
                  <a:gd name="connsiteY27" fmla="*/ 52367 h 157817"/>
                  <a:gd name="connsiteX28" fmla="*/ 109826 w 162954"/>
                  <a:gd name="connsiteY28" fmla="*/ 52816 h 157817"/>
                  <a:gd name="connsiteX29" fmla="*/ 127386 w 162954"/>
                  <a:gd name="connsiteY29" fmla="*/ 55685 h 157817"/>
                  <a:gd name="connsiteX30" fmla="*/ 129658 w 162954"/>
                  <a:gd name="connsiteY30" fmla="*/ 56044 h 157817"/>
                  <a:gd name="connsiteX31" fmla="*/ 162611 w 162954"/>
                  <a:gd name="connsiteY31" fmla="*/ 61424 h 157817"/>
                  <a:gd name="connsiteX32" fmla="*/ 162955 w 162954"/>
                  <a:gd name="connsiteY32" fmla="*/ 61771 h 157817"/>
                  <a:gd name="connsiteX33" fmla="*/ 162910 w 162954"/>
                  <a:gd name="connsiteY33" fmla="*/ 61932 h 1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2954" h="157817">
                    <a:moveTo>
                      <a:pt x="162910" y="61932"/>
                    </a:moveTo>
                    <a:lnTo>
                      <a:pt x="152718" y="71676"/>
                    </a:lnTo>
                    <a:lnTo>
                      <a:pt x="150058" y="74202"/>
                    </a:lnTo>
                    <a:lnTo>
                      <a:pt x="122095" y="100953"/>
                    </a:lnTo>
                    <a:cubicBezTo>
                      <a:pt x="122006" y="101028"/>
                      <a:pt x="121976" y="101142"/>
                      <a:pt x="121991" y="101252"/>
                    </a:cubicBezTo>
                    <a:lnTo>
                      <a:pt x="130808" y="157415"/>
                    </a:lnTo>
                    <a:cubicBezTo>
                      <a:pt x="130838" y="157602"/>
                      <a:pt x="130719" y="157780"/>
                      <a:pt x="130524" y="157813"/>
                    </a:cubicBezTo>
                    <a:cubicBezTo>
                      <a:pt x="130450" y="157828"/>
                      <a:pt x="130375" y="157813"/>
                      <a:pt x="130300" y="157774"/>
                    </a:cubicBezTo>
                    <a:lnTo>
                      <a:pt x="80788" y="130544"/>
                    </a:lnTo>
                    <a:cubicBezTo>
                      <a:pt x="80683" y="130490"/>
                      <a:pt x="80564" y="130490"/>
                      <a:pt x="80459" y="130544"/>
                    </a:cubicBezTo>
                    <a:lnTo>
                      <a:pt x="80100" y="130738"/>
                    </a:lnTo>
                    <a:lnTo>
                      <a:pt x="30289" y="156145"/>
                    </a:lnTo>
                    <a:cubicBezTo>
                      <a:pt x="30125" y="156231"/>
                      <a:pt x="29915" y="156164"/>
                      <a:pt x="29826" y="155995"/>
                    </a:cubicBezTo>
                    <a:cubicBezTo>
                      <a:pt x="29796" y="155925"/>
                      <a:pt x="29781" y="155847"/>
                      <a:pt x="29796" y="155771"/>
                    </a:cubicBezTo>
                    <a:lnTo>
                      <a:pt x="40018" y="99922"/>
                    </a:lnTo>
                    <a:cubicBezTo>
                      <a:pt x="40033" y="99807"/>
                      <a:pt x="40003" y="99689"/>
                      <a:pt x="39913" y="99608"/>
                    </a:cubicBezTo>
                    <a:lnTo>
                      <a:pt x="100" y="59257"/>
                    </a:lnTo>
                    <a:cubicBezTo>
                      <a:pt x="-34" y="59122"/>
                      <a:pt x="-33" y="58904"/>
                      <a:pt x="102" y="58771"/>
                    </a:cubicBezTo>
                    <a:cubicBezTo>
                      <a:pt x="154" y="58719"/>
                      <a:pt x="221" y="58685"/>
                      <a:pt x="295" y="58674"/>
                    </a:cubicBezTo>
                    <a:lnTo>
                      <a:pt x="56129" y="51381"/>
                    </a:lnTo>
                    <a:cubicBezTo>
                      <a:pt x="56233" y="51363"/>
                      <a:pt x="56323" y="51297"/>
                      <a:pt x="56383" y="51202"/>
                    </a:cubicBezTo>
                    <a:lnTo>
                      <a:pt x="82223" y="90"/>
                    </a:lnTo>
                    <a:lnTo>
                      <a:pt x="82223" y="0"/>
                    </a:lnTo>
                    <a:lnTo>
                      <a:pt x="106463" y="51471"/>
                    </a:lnTo>
                    <a:lnTo>
                      <a:pt x="106463" y="51471"/>
                    </a:lnTo>
                    <a:lnTo>
                      <a:pt x="106807" y="52173"/>
                    </a:lnTo>
                    <a:cubicBezTo>
                      <a:pt x="106852" y="52276"/>
                      <a:pt x="106956" y="52348"/>
                      <a:pt x="107061" y="52367"/>
                    </a:cubicBezTo>
                    <a:lnTo>
                      <a:pt x="107061" y="52367"/>
                    </a:lnTo>
                    <a:lnTo>
                      <a:pt x="109826" y="52816"/>
                    </a:lnTo>
                    <a:lnTo>
                      <a:pt x="127386" y="55685"/>
                    </a:lnTo>
                    <a:lnTo>
                      <a:pt x="129658" y="56044"/>
                    </a:lnTo>
                    <a:lnTo>
                      <a:pt x="162611" y="61424"/>
                    </a:lnTo>
                    <a:cubicBezTo>
                      <a:pt x="162805" y="61425"/>
                      <a:pt x="162955" y="61581"/>
                      <a:pt x="162955" y="61771"/>
                    </a:cubicBezTo>
                    <a:cubicBezTo>
                      <a:pt x="162955" y="61827"/>
                      <a:pt x="162940" y="61883"/>
                      <a:pt x="162910" y="61932"/>
                    </a:cubicBezTo>
                    <a:close/>
                  </a:path>
                </a:pathLst>
              </a:custGeom>
              <a:solidFill>
                <a:srgbClr val="F4AD00"/>
              </a:solidFill>
              <a:ln w="1492" cap="flat">
                <a:noFill/>
                <a:prstDash val="solid"/>
                <a:miter/>
              </a:ln>
            </p:spPr>
            <p:txBody>
              <a:bodyPr rtlCol="0" anchor="ctr"/>
              <a:lstStyle/>
              <a:p>
                <a:endParaRPr lang="en-IN"/>
              </a:p>
            </p:txBody>
          </p:sp>
          <p:sp>
            <p:nvSpPr>
              <p:cNvPr id="128" name="Freeform: Shape 127">
                <a:extLst>
                  <a:ext uri="{FF2B5EF4-FFF2-40B4-BE49-F238E27FC236}">
                    <a16:creationId xmlns:a16="http://schemas.microsoft.com/office/drawing/2014/main" id="{54698FEF-6D53-417A-95EE-DAC35525A5D8}"/>
                  </a:ext>
                </a:extLst>
              </p:cNvPr>
              <p:cNvSpPr/>
              <p:nvPr/>
            </p:nvSpPr>
            <p:spPr>
              <a:xfrm>
                <a:off x="7142588" y="4805329"/>
                <a:ext cx="90113" cy="157773"/>
              </a:xfrm>
              <a:custGeom>
                <a:avLst/>
                <a:gdLst>
                  <a:gd name="connsiteX0" fmla="*/ 90069 w 90113"/>
                  <a:gd name="connsiteY0" fmla="*/ 61887 h 157773"/>
                  <a:gd name="connsiteX1" fmla="*/ 79876 w 90113"/>
                  <a:gd name="connsiteY1" fmla="*/ 71631 h 157773"/>
                  <a:gd name="connsiteX2" fmla="*/ 77216 w 90113"/>
                  <a:gd name="connsiteY2" fmla="*/ 74157 h 157773"/>
                  <a:gd name="connsiteX3" fmla="*/ 49254 w 90113"/>
                  <a:gd name="connsiteY3" fmla="*/ 100908 h 157773"/>
                  <a:gd name="connsiteX4" fmla="*/ 49150 w 90113"/>
                  <a:gd name="connsiteY4" fmla="*/ 101207 h 157773"/>
                  <a:gd name="connsiteX5" fmla="*/ 57967 w 90113"/>
                  <a:gd name="connsiteY5" fmla="*/ 157370 h 157773"/>
                  <a:gd name="connsiteX6" fmla="*/ 57683 w 90113"/>
                  <a:gd name="connsiteY6" fmla="*/ 157768 h 157773"/>
                  <a:gd name="connsiteX7" fmla="*/ 57459 w 90113"/>
                  <a:gd name="connsiteY7" fmla="*/ 157729 h 157773"/>
                  <a:gd name="connsiteX8" fmla="*/ 7946 w 90113"/>
                  <a:gd name="connsiteY8" fmla="*/ 130499 h 157773"/>
                  <a:gd name="connsiteX9" fmla="*/ 7618 w 90113"/>
                  <a:gd name="connsiteY9" fmla="*/ 130499 h 157773"/>
                  <a:gd name="connsiteX10" fmla="*/ 7468 w 90113"/>
                  <a:gd name="connsiteY10" fmla="*/ 130499 h 157773"/>
                  <a:gd name="connsiteX11" fmla="*/ 7139 w 90113"/>
                  <a:gd name="connsiteY11" fmla="*/ 130245 h 157773"/>
                  <a:gd name="connsiteX12" fmla="*/ 9381 w 90113"/>
                  <a:gd name="connsiteY12" fmla="*/ 90 h 157773"/>
                  <a:gd name="connsiteX13" fmla="*/ 9381 w 90113"/>
                  <a:gd name="connsiteY13" fmla="*/ 0 h 157773"/>
                  <a:gd name="connsiteX14" fmla="*/ 33622 w 90113"/>
                  <a:gd name="connsiteY14" fmla="*/ 51426 h 157773"/>
                  <a:gd name="connsiteX15" fmla="*/ 33622 w 90113"/>
                  <a:gd name="connsiteY15" fmla="*/ 51426 h 157773"/>
                  <a:gd name="connsiteX16" fmla="*/ 33965 w 90113"/>
                  <a:gd name="connsiteY16" fmla="*/ 52128 h 157773"/>
                  <a:gd name="connsiteX17" fmla="*/ 34220 w 90113"/>
                  <a:gd name="connsiteY17" fmla="*/ 52322 h 157773"/>
                  <a:gd name="connsiteX18" fmla="*/ 34220 w 90113"/>
                  <a:gd name="connsiteY18" fmla="*/ 52322 h 157773"/>
                  <a:gd name="connsiteX19" fmla="*/ 36984 w 90113"/>
                  <a:gd name="connsiteY19" fmla="*/ 52771 h 157773"/>
                  <a:gd name="connsiteX20" fmla="*/ 54545 w 90113"/>
                  <a:gd name="connsiteY20" fmla="*/ 55640 h 157773"/>
                  <a:gd name="connsiteX21" fmla="*/ 56816 w 90113"/>
                  <a:gd name="connsiteY21" fmla="*/ 55999 h 157773"/>
                  <a:gd name="connsiteX22" fmla="*/ 89770 w 90113"/>
                  <a:gd name="connsiteY22" fmla="*/ 61379 h 157773"/>
                  <a:gd name="connsiteX23" fmla="*/ 90114 w 90113"/>
                  <a:gd name="connsiteY23" fmla="*/ 61726 h 157773"/>
                  <a:gd name="connsiteX24" fmla="*/ 90069 w 90113"/>
                  <a:gd name="connsiteY24" fmla="*/ 61887 h 15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113" h="157773">
                    <a:moveTo>
                      <a:pt x="90069" y="61887"/>
                    </a:moveTo>
                    <a:lnTo>
                      <a:pt x="79876" y="71631"/>
                    </a:lnTo>
                    <a:lnTo>
                      <a:pt x="77216" y="74157"/>
                    </a:lnTo>
                    <a:lnTo>
                      <a:pt x="49254" y="100908"/>
                    </a:lnTo>
                    <a:cubicBezTo>
                      <a:pt x="49165" y="100983"/>
                      <a:pt x="49135" y="101097"/>
                      <a:pt x="49150" y="101207"/>
                    </a:cubicBezTo>
                    <a:lnTo>
                      <a:pt x="57967" y="157370"/>
                    </a:lnTo>
                    <a:cubicBezTo>
                      <a:pt x="57997" y="157557"/>
                      <a:pt x="57877" y="157735"/>
                      <a:pt x="57683" y="157768"/>
                    </a:cubicBezTo>
                    <a:cubicBezTo>
                      <a:pt x="57608" y="157783"/>
                      <a:pt x="57534" y="157768"/>
                      <a:pt x="57459" y="157729"/>
                    </a:cubicBezTo>
                    <a:lnTo>
                      <a:pt x="7946" y="130499"/>
                    </a:lnTo>
                    <a:cubicBezTo>
                      <a:pt x="7842" y="130445"/>
                      <a:pt x="7722" y="130445"/>
                      <a:pt x="7618" y="130499"/>
                    </a:cubicBezTo>
                    <a:cubicBezTo>
                      <a:pt x="7573" y="130513"/>
                      <a:pt x="7513" y="130513"/>
                      <a:pt x="7468" y="130499"/>
                    </a:cubicBezTo>
                    <a:cubicBezTo>
                      <a:pt x="7304" y="130510"/>
                      <a:pt x="7169" y="130401"/>
                      <a:pt x="7139" y="130245"/>
                    </a:cubicBezTo>
                    <a:cubicBezTo>
                      <a:pt x="-6685" y="61499"/>
                      <a:pt x="2656" y="27843"/>
                      <a:pt x="9381" y="90"/>
                    </a:cubicBezTo>
                    <a:lnTo>
                      <a:pt x="9381" y="0"/>
                    </a:lnTo>
                    <a:lnTo>
                      <a:pt x="33622" y="51426"/>
                    </a:lnTo>
                    <a:lnTo>
                      <a:pt x="33622" y="51426"/>
                    </a:lnTo>
                    <a:lnTo>
                      <a:pt x="33965" y="52128"/>
                    </a:lnTo>
                    <a:cubicBezTo>
                      <a:pt x="34010" y="52231"/>
                      <a:pt x="34115" y="52303"/>
                      <a:pt x="34220" y="52322"/>
                    </a:cubicBezTo>
                    <a:lnTo>
                      <a:pt x="34220" y="52322"/>
                    </a:lnTo>
                    <a:lnTo>
                      <a:pt x="36984" y="52771"/>
                    </a:lnTo>
                    <a:lnTo>
                      <a:pt x="54545" y="55640"/>
                    </a:lnTo>
                    <a:lnTo>
                      <a:pt x="56816" y="55999"/>
                    </a:lnTo>
                    <a:lnTo>
                      <a:pt x="89770" y="61379"/>
                    </a:lnTo>
                    <a:cubicBezTo>
                      <a:pt x="89964" y="61381"/>
                      <a:pt x="90114" y="61536"/>
                      <a:pt x="90114" y="61726"/>
                    </a:cubicBezTo>
                    <a:cubicBezTo>
                      <a:pt x="90114" y="61783"/>
                      <a:pt x="90099" y="61838"/>
                      <a:pt x="90069" y="61887"/>
                    </a:cubicBezTo>
                    <a:close/>
                  </a:path>
                </a:pathLst>
              </a:custGeom>
              <a:solidFill>
                <a:srgbClr val="E84E1B">
                  <a:alpha val="15000"/>
                </a:srgbClr>
              </a:solidFill>
              <a:ln w="1492" cap="flat">
                <a:noFill/>
                <a:prstDash val="solid"/>
                <a:miter/>
              </a:ln>
            </p:spPr>
            <p:txBody>
              <a:bodyPr rtlCol="0" anchor="ctr"/>
              <a:lstStyle/>
              <a:p>
                <a:endParaRPr lang="en-IN"/>
              </a:p>
            </p:txBody>
          </p:sp>
          <p:sp>
            <p:nvSpPr>
              <p:cNvPr id="129" name="Freeform: Shape 128">
                <a:extLst>
                  <a:ext uri="{FF2B5EF4-FFF2-40B4-BE49-F238E27FC236}">
                    <a16:creationId xmlns:a16="http://schemas.microsoft.com/office/drawing/2014/main" id="{2B395EF0-2646-4490-9962-7DD8ECA579BD}"/>
                  </a:ext>
                </a:extLst>
              </p:cNvPr>
              <p:cNvSpPr/>
              <p:nvPr/>
            </p:nvSpPr>
            <p:spPr>
              <a:xfrm>
                <a:off x="7264986" y="4805373"/>
                <a:ext cx="162955" cy="157728"/>
              </a:xfrm>
              <a:custGeom>
                <a:avLst/>
                <a:gdLst>
                  <a:gd name="connsiteX0" fmla="*/ 162911 w 162955"/>
                  <a:gd name="connsiteY0" fmla="*/ 61842 h 157728"/>
                  <a:gd name="connsiteX1" fmla="*/ 152718 w 162955"/>
                  <a:gd name="connsiteY1" fmla="*/ 71586 h 157728"/>
                  <a:gd name="connsiteX2" fmla="*/ 150058 w 162955"/>
                  <a:gd name="connsiteY2" fmla="*/ 74112 h 157728"/>
                  <a:gd name="connsiteX3" fmla="*/ 122081 w 162955"/>
                  <a:gd name="connsiteY3" fmla="*/ 100863 h 157728"/>
                  <a:gd name="connsiteX4" fmla="*/ 121977 w 162955"/>
                  <a:gd name="connsiteY4" fmla="*/ 101162 h 157728"/>
                  <a:gd name="connsiteX5" fmla="*/ 130794 w 162955"/>
                  <a:gd name="connsiteY5" fmla="*/ 157325 h 157728"/>
                  <a:gd name="connsiteX6" fmla="*/ 130510 w 162955"/>
                  <a:gd name="connsiteY6" fmla="*/ 157723 h 157728"/>
                  <a:gd name="connsiteX7" fmla="*/ 130286 w 162955"/>
                  <a:gd name="connsiteY7" fmla="*/ 157684 h 157728"/>
                  <a:gd name="connsiteX8" fmla="*/ 80789 w 162955"/>
                  <a:gd name="connsiteY8" fmla="*/ 130454 h 157728"/>
                  <a:gd name="connsiteX9" fmla="*/ 80460 w 162955"/>
                  <a:gd name="connsiteY9" fmla="*/ 130454 h 157728"/>
                  <a:gd name="connsiteX10" fmla="*/ 80101 w 162955"/>
                  <a:gd name="connsiteY10" fmla="*/ 130649 h 157728"/>
                  <a:gd name="connsiteX11" fmla="*/ 30290 w 162955"/>
                  <a:gd name="connsiteY11" fmla="*/ 156055 h 157728"/>
                  <a:gd name="connsiteX12" fmla="*/ 29811 w 162955"/>
                  <a:gd name="connsiteY12" fmla="*/ 155883 h 157728"/>
                  <a:gd name="connsiteX13" fmla="*/ 29782 w 162955"/>
                  <a:gd name="connsiteY13" fmla="*/ 155681 h 157728"/>
                  <a:gd name="connsiteX14" fmla="*/ 40004 w 162955"/>
                  <a:gd name="connsiteY14" fmla="*/ 99832 h 157728"/>
                  <a:gd name="connsiteX15" fmla="*/ 39914 w 162955"/>
                  <a:gd name="connsiteY15" fmla="*/ 99518 h 157728"/>
                  <a:gd name="connsiteX16" fmla="*/ 101 w 162955"/>
                  <a:gd name="connsiteY16" fmla="*/ 59167 h 157728"/>
                  <a:gd name="connsiteX17" fmla="*/ 101 w 162955"/>
                  <a:gd name="connsiteY17" fmla="*/ 58682 h 157728"/>
                  <a:gd name="connsiteX18" fmla="*/ 295 w 162955"/>
                  <a:gd name="connsiteY18" fmla="*/ 58584 h 157728"/>
                  <a:gd name="connsiteX19" fmla="*/ 56189 w 162955"/>
                  <a:gd name="connsiteY19" fmla="*/ 51381 h 157728"/>
                  <a:gd name="connsiteX20" fmla="*/ 56458 w 162955"/>
                  <a:gd name="connsiteY20" fmla="*/ 51202 h 157728"/>
                  <a:gd name="connsiteX21" fmla="*/ 82298 w 162955"/>
                  <a:gd name="connsiteY21" fmla="*/ 90 h 157728"/>
                  <a:gd name="connsiteX22" fmla="*/ 82298 w 162955"/>
                  <a:gd name="connsiteY22" fmla="*/ 0 h 157728"/>
                  <a:gd name="connsiteX23" fmla="*/ 106509 w 162955"/>
                  <a:gd name="connsiteY23" fmla="*/ 51381 h 157728"/>
                  <a:gd name="connsiteX24" fmla="*/ 106509 w 162955"/>
                  <a:gd name="connsiteY24" fmla="*/ 51381 h 157728"/>
                  <a:gd name="connsiteX25" fmla="*/ 106853 w 162955"/>
                  <a:gd name="connsiteY25" fmla="*/ 52083 h 157728"/>
                  <a:gd name="connsiteX26" fmla="*/ 107106 w 162955"/>
                  <a:gd name="connsiteY26" fmla="*/ 52278 h 157728"/>
                  <a:gd name="connsiteX27" fmla="*/ 107106 w 162955"/>
                  <a:gd name="connsiteY27" fmla="*/ 52278 h 157728"/>
                  <a:gd name="connsiteX28" fmla="*/ 109856 w 162955"/>
                  <a:gd name="connsiteY28" fmla="*/ 52726 h 157728"/>
                  <a:gd name="connsiteX29" fmla="*/ 127432 w 162955"/>
                  <a:gd name="connsiteY29" fmla="*/ 55595 h 157728"/>
                  <a:gd name="connsiteX30" fmla="*/ 129688 w 162955"/>
                  <a:gd name="connsiteY30" fmla="*/ 55954 h 157728"/>
                  <a:gd name="connsiteX31" fmla="*/ 162567 w 162955"/>
                  <a:gd name="connsiteY31" fmla="*/ 61334 h 157728"/>
                  <a:gd name="connsiteX32" fmla="*/ 162956 w 162955"/>
                  <a:gd name="connsiteY32" fmla="*/ 61632 h 157728"/>
                  <a:gd name="connsiteX33" fmla="*/ 162911 w 162955"/>
                  <a:gd name="connsiteY33" fmla="*/ 61842 h 15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2955" h="157728">
                    <a:moveTo>
                      <a:pt x="162911" y="61842"/>
                    </a:moveTo>
                    <a:lnTo>
                      <a:pt x="152718" y="71586"/>
                    </a:lnTo>
                    <a:lnTo>
                      <a:pt x="150058" y="74112"/>
                    </a:lnTo>
                    <a:lnTo>
                      <a:pt x="122081" y="100863"/>
                    </a:lnTo>
                    <a:cubicBezTo>
                      <a:pt x="122007" y="100943"/>
                      <a:pt x="121962" y="101052"/>
                      <a:pt x="121977" y="101162"/>
                    </a:cubicBezTo>
                    <a:lnTo>
                      <a:pt x="130794" y="157325"/>
                    </a:lnTo>
                    <a:cubicBezTo>
                      <a:pt x="130824" y="157512"/>
                      <a:pt x="130705" y="157690"/>
                      <a:pt x="130510" y="157723"/>
                    </a:cubicBezTo>
                    <a:cubicBezTo>
                      <a:pt x="130436" y="157738"/>
                      <a:pt x="130361" y="157723"/>
                      <a:pt x="130286" y="157684"/>
                    </a:cubicBezTo>
                    <a:lnTo>
                      <a:pt x="80789" y="130454"/>
                    </a:lnTo>
                    <a:cubicBezTo>
                      <a:pt x="80684" y="130401"/>
                      <a:pt x="80564" y="130401"/>
                      <a:pt x="80460" y="130454"/>
                    </a:cubicBezTo>
                    <a:lnTo>
                      <a:pt x="80101" y="130649"/>
                    </a:lnTo>
                    <a:lnTo>
                      <a:pt x="30290" y="156055"/>
                    </a:lnTo>
                    <a:cubicBezTo>
                      <a:pt x="30110" y="156139"/>
                      <a:pt x="29901" y="156062"/>
                      <a:pt x="29811" y="155883"/>
                    </a:cubicBezTo>
                    <a:cubicBezTo>
                      <a:pt x="29782" y="155820"/>
                      <a:pt x="29767" y="155750"/>
                      <a:pt x="29782" y="155681"/>
                    </a:cubicBezTo>
                    <a:lnTo>
                      <a:pt x="40004" y="99832"/>
                    </a:lnTo>
                    <a:cubicBezTo>
                      <a:pt x="40034" y="99719"/>
                      <a:pt x="39989" y="99601"/>
                      <a:pt x="39914" y="99518"/>
                    </a:cubicBezTo>
                    <a:lnTo>
                      <a:pt x="101" y="59167"/>
                    </a:lnTo>
                    <a:cubicBezTo>
                      <a:pt x="-33" y="59033"/>
                      <a:pt x="-33" y="58815"/>
                      <a:pt x="101" y="58682"/>
                    </a:cubicBezTo>
                    <a:cubicBezTo>
                      <a:pt x="161" y="58629"/>
                      <a:pt x="221" y="58595"/>
                      <a:pt x="295" y="58584"/>
                    </a:cubicBezTo>
                    <a:lnTo>
                      <a:pt x="56189" y="51381"/>
                    </a:lnTo>
                    <a:cubicBezTo>
                      <a:pt x="56294" y="51363"/>
                      <a:pt x="56399" y="51297"/>
                      <a:pt x="56458" y="51202"/>
                    </a:cubicBezTo>
                    <a:lnTo>
                      <a:pt x="82298" y="90"/>
                    </a:lnTo>
                    <a:lnTo>
                      <a:pt x="82298" y="0"/>
                    </a:lnTo>
                    <a:lnTo>
                      <a:pt x="106509" y="51381"/>
                    </a:lnTo>
                    <a:lnTo>
                      <a:pt x="106509" y="51381"/>
                    </a:lnTo>
                    <a:lnTo>
                      <a:pt x="106853" y="52083"/>
                    </a:lnTo>
                    <a:cubicBezTo>
                      <a:pt x="106897" y="52189"/>
                      <a:pt x="106987" y="52264"/>
                      <a:pt x="107106" y="52278"/>
                    </a:cubicBezTo>
                    <a:lnTo>
                      <a:pt x="107106" y="52278"/>
                    </a:lnTo>
                    <a:lnTo>
                      <a:pt x="109856" y="52726"/>
                    </a:lnTo>
                    <a:lnTo>
                      <a:pt x="127432" y="55595"/>
                    </a:lnTo>
                    <a:lnTo>
                      <a:pt x="129688" y="55954"/>
                    </a:lnTo>
                    <a:lnTo>
                      <a:pt x="162567" y="61334"/>
                    </a:lnTo>
                    <a:cubicBezTo>
                      <a:pt x="162761" y="61310"/>
                      <a:pt x="162926" y="61443"/>
                      <a:pt x="162956" y="61632"/>
                    </a:cubicBezTo>
                    <a:cubicBezTo>
                      <a:pt x="162956" y="61705"/>
                      <a:pt x="162941" y="61778"/>
                      <a:pt x="162911" y="61842"/>
                    </a:cubicBezTo>
                    <a:close/>
                  </a:path>
                </a:pathLst>
              </a:custGeom>
              <a:solidFill>
                <a:srgbClr val="FFAE00"/>
              </a:solidFill>
              <a:ln w="1492" cap="flat">
                <a:noFill/>
                <a:prstDash val="solid"/>
                <a:miter/>
              </a:ln>
            </p:spPr>
            <p:txBody>
              <a:bodyPr rtlCol="0" anchor="ctr"/>
              <a:lstStyle/>
              <a:p>
                <a:endParaRPr lang="en-IN"/>
              </a:p>
            </p:txBody>
          </p:sp>
          <p:sp>
            <p:nvSpPr>
              <p:cNvPr id="130" name="Freeform: Shape 129">
                <a:extLst>
                  <a:ext uri="{FF2B5EF4-FFF2-40B4-BE49-F238E27FC236}">
                    <a16:creationId xmlns:a16="http://schemas.microsoft.com/office/drawing/2014/main" id="{435E25F0-4380-4315-A506-83B930403F98}"/>
                  </a:ext>
                </a:extLst>
              </p:cNvPr>
              <p:cNvSpPr/>
              <p:nvPr/>
            </p:nvSpPr>
            <p:spPr>
              <a:xfrm>
                <a:off x="7265155" y="4806195"/>
                <a:ext cx="162875" cy="156771"/>
              </a:xfrm>
              <a:custGeom>
                <a:avLst/>
                <a:gdLst>
                  <a:gd name="connsiteX0" fmla="*/ 162712 w 162875"/>
                  <a:gd name="connsiteY0" fmla="*/ 61304 h 156771"/>
                  <a:gd name="connsiteX1" fmla="*/ 123960 w 162875"/>
                  <a:gd name="connsiteY1" fmla="*/ 101372 h 156771"/>
                  <a:gd name="connsiteX2" fmla="*/ 123855 w 162875"/>
                  <a:gd name="connsiteY2" fmla="*/ 101686 h 156771"/>
                  <a:gd name="connsiteX3" fmla="*/ 130490 w 162875"/>
                  <a:gd name="connsiteY3" fmla="*/ 156369 h 156771"/>
                  <a:gd name="connsiteX4" fmla="*/ 130207 w 162875"/>
                  <a:gd name="connsiteY4" fmla="*/ 156766 h 156771"/>
                  <a:gd name="connsiteX5" fmla="*/ 129982 w 162875"/>
                  <a:gd name="connsiteY5" fmla="*/ 156728 h 156771"/>
                  <a:gd name="connsiteX6" fmla="*/ 80993 w 162875"/>
                  <a:gd name="connsiteY6" fmla="*/ 132607 h 156771"/>
                  <a:gd name="connsiteX7" fmla="*/ 80664 w 162875"/>
                  <a:gd name="connsiteY7" fmla="*/ 132607 h 156771"/>
                  <a:gd name="connsiteX8" fmla="*/ 80305 w 162875"/>
                  <a:gd name="connsiteY8" fmla="*/ 132786 h 156771"/>
                  <a:gd name="connsiteX9" fmla="*/ 30614 w 162875"/>
                  <a:gd name="connsiteY9" fmla="*/ 155517 h 156771"/>
                  <a:gd name="connsiteX10" fmla="*/ 30150 w 162875"/>
                  <a:gd name="connsiteY10" fmla="*/ 155368 h 156771"/>
                  <a:gd name="connsiteX11" fmla="*/ 30121 w 162875"/>
                  <a:gd name="connsiteY11" fmla="*/ 155143 h 156771"/>
                  <a:gd name="connsiteX12" fmla="*/ 41852 w 162875"/>
                  <a:gd name="connsiteY12" fmla="*/ 102119 h 156771"/>
                  <a:gd name="connsiteX13" fmla="*/ 41165 w 162875"/>
                  <a:gd name="connsiteY13" fmla="*/ 102283 h 156771"/>
                  <a:gd name="connsiteX14" fmla="*/ 111 w 162875"/>
                  <a:gd name="connsiteY14" fmla="*/ 58719 h 156771"/>
                  <a:gd name="connsiteX15" fmla="*/ 81 w 162875"/>
                  <a:gd name="connsiteY15" fmla="*/ 58233 h 156771"/>
                  <a:gd name="connsiteX16" fmla="*/ 305 w 162875"/>
                  <a:gd name="connsiteY16" fmla="*/ 58121 h 156771"/>
                  <a:gd name="connsiteX17" fmla="*/ 57963 w 162875"/>
                  <a:gd name="connsiteY17" fmla="*/ 53638 h 156771"/>
                  <a:gd name="connsiteX18" fmla="*/ 58217 w 162875"/>
                  <a:gd name="connsiteY18" fmla="*/ 53443 h 156771"/>
                  <a:gd name="connsiteX19" fmla="*/ 82368 w 162875"/>
                  <a:gd name="connsiteY19" fmla="*/ 75 h 156771"/>
                  <a:gd name="connsiteX20" fmla="*/ 82368 w 162875"/>
                  <a:gd name="connsiteY20" fmla="*/ 0 h 156771"/>
                  <a:gd name="connsiteX21" fmla="*/ 108731 w 162875"/>
                  <a:gd name="connsiteY21" fmla="*/ 52681 h 156771"/>
                  <a:gd name="connsiteX22" fmla="*/ 109074 w 162875"/>
                  <a:gd name="connsiteY22" fmla="*/ 53279 h 156771"/>
                  <a:gd name="connsiteX23" fmla="*/ 109074 w 162875"/>
                  <a:gd name="connsiteY23" fmla="*/ 53279 h 156771"/>
                  <a:gd name="connsiteX24" fmla="*/ 108596 w 162875"/>
                  <a:gd name="connsiteY24" fmla="*/ 54206 h 156771"/>
                  <a:gd name="connsiteX25" fmla="*/ 108850 w 162875"/>
                  <a:gd name="connsiteY25" fmla="*/ 54400 h 156771"/>
                  <a:gd name="connsiteX26" fmla="*/ 108925 w 162875"/>
                  <a:gd name="connsiteY26" fmla="*/ 54400 h 156771"/>
                  <a:gd name="connsiteX27" fmla="*/ 111690 w 162875"/>
                  <a:gd name="connsiteY27" fmla="*/ 54848 h 156771"/>
                  <a:gd name="connsiteX28" fmla="*/ 129250 w 162875"/>
                  <a:gd name="connsiteY28" fmla="*/ 57703 h 156771"/>
                  <a:gd name="connsiteX29" fmla="*/ 131522 w 162875"/>
                  <a:gd name="connsiteY29" fmla="*/ 58076 h 156771"/>
                  <a:gd name="connsiteX30" fmla="*/ 162488 w 162875"/>
                  <a:gd name="connsiteY30" fmla="*/ 60647 h 156771"/>
                  <a:gd name="connsiteX31" fmla="*/ 162876 w 162875"/>
                  <a:gd name="connsiteY31" fmla="*/ 60977 h 156771"/>
                  <a:gd name="connsiteX32" fmla="*/ 162712 w 162875"/>
                  <a:gd name="connsiteY32" fmla="*/ 61304 h 15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2875" h="156771">
                    <a:moveTo>
                      <a:pt x="162712" y="61304"/>
                    </a:moveTo>
                    <a:lnTo>
                      <a:pt x="123960" y="101372"/>
                    </a:lnTo>
                    <a:cubicBezTo>
                      <a:pt x="123885" y="101455"/>
                      <a:pt x="123840" y="101570"/>
                      <a:pt x="123855" y="101686"/>
                    </a:cubicBezTo>
                    <a:lnTo>
                      <a:pt x="130490" y="156369"/>
                    </a:lnTo>
                    <a:cubicBezTo>
                      <a:pt x="130520" y="156556"/>
                      <a:pt x="130401" y="156734"/>
                      <a:pt x="130207" y="156766"/>
                    </a:cubicBezTo>
                    <a:cubicBezTo>
                      <a:pt x="130132" y="156781"/>
                      <a:pt x="130057" y="156766"/>
                      <a:pt x="129982" y="156728"/>
                    </a:cubicBezTo>
                    <a:lnTo>
                      <a:pt x="80993" y="132607"/>
                    </a:lnTo>
                    <a:cubicBezTo>
                      <a:pt x="80888" y="132553"/>
                      <a:pt x="80769" y="132553"/>
                      <a:pt x="80664" y="132607"/>
                    </a:cubicBezTo>
                    <a:lnTo>
                      <a:pt x="80305" y="132786"/>
                    </a:lnTo>
                    <a:lnTo>
                      <a:pt x="30614" y="155517"/>
                    </a:lnTo>
                    <a:cubicBezTo>
                      <a:pt x="30449" y="155604"/>
                      <a:pt x="30240" y="155536"/>
                      <a:pt x="30150" y="155368"/>
                    </a:cubicBezTo>
                    <a:cubicBezTo>
                      <a:pt x="30121" y="155297"/>
                      <a:pt x="30106" y="155220"/>
                      <a:pt x="30121" y="155143"/>
                    </a:cubicBezTo>
                    <a:lnTo>
                      <a:pt x="41852" y="102119"/>
                    </a:lnTo>
                    <a:cubicBezTo>
                      <a:pt x="41852" y="102014"/>
                      <a:pt x="41239" y="102373"/>
                      <a:pt x="41165" y="102283"/>
                    </a:cubicBezTo>
                    <a:lnTo>
                      <a:pt x="111" y="58719"/>
                    </a:lnTo>
                    <a:cubicBezTo>
                      <a:pt x="-23" y="58592"/>
                      <a:pt x="-38" y="58375"/>
                      <a:pt x="81" y="58233"/>
                    </a:cubicBezTo>
                    <a:cubicBezTo>
                      <a:pt x="141" y="58170"/>
                      <a:pt x="216" y="58130"/>
                      <a:pt x="305" y="58121"/>
                    </a:cubicBezTo>
                    <a:lnTo>
                      <a:pt x="57963" y="53638"/>
                    </a:lnTo>
                    <a:cubicBezTo>
                      <a:pt x="58067" y="53618"/>
                      <a:pt x="58172" y="53546"/>
                      <a:pt x="58217" y="53443"/>
                    </a:cubicBezTo>
                    <a:lnTo>
                      <a:pt x="82368" y="75"/>
                    </a:lnTo>
                    <a:lnTo>
                      <a:pt x="82368" y="0"/>
                    </a:lnTo>
                    <a:lnTo>
                      <a:pt x="108731" y="52681"/>
                    </a:lnTo>
                    <a:cubicBezTo>
                      <a:pt x="108731" y="52681"/>
                      <a:pt x="108880" y="53339"/>
                      <a:pt x="109074" y="53279"/>
                    </a:cubicBezTo>
                    <a:lnTo>
                      <a:pt x="109074" y="53279"/>
                    </a:lnTo>
                    <a:lnTo>
                      <a:pt x="108596" y="54206"/>
                    </a:lnTo>
                    <a:cubicBezTo>
                      <a:pt x="108641" y="54309"/>
                      <a:pt x="108746" y="54380"/>
                      <a:pt x="108850" y="54400"/>
                    </a:cubicBezTo>
                    <a:lnTo>
                      <a:pt x="108925" y="54400"/>
                    </a:lnTo>
                    <a:lnTo>
                      <a:pt x="111690" y="54848"/>
                    </a:lnTo>
                    <a:lnTo>
                      <a:pt x="129250" y="57703"/>
                    </a:lnTo>
                    <a:lnTo>
                      <a:pt x="131522" y="58076"/>
                    </a:lnTo>
                    <a:lnTo>
                      <a:pt x="162488" y="60647"/>
                    </a:lnTo>
                    <a:cubicBezTo>
                      <a:pt x="162682" y="60632"/>
                      <a:pt x="162861" y="60780"/>
                      <a:pt x="162876" y="60977"/>
                    </a:cubicBezTo>
                    <a:cubicBezTo>
                      <a:pt x="162876" y="61107"/>
                      <a:pt x="162816" y="61233"/>
                      <a:pt x="162712" y="61304"/>
                    </a:cubicBezTo>
                    <a:close/>
                  </a:path>
                </a:pathLst>
              </a:custGeom>
              <a:solidFill>
                <a:srgbClr val="E08A00"/>
              </a:solidFill>
              <a:ln w="1492" cap="flat">
                <a:noFill/>
                <a:prstDash val="solid"/>
                <a:miter/>
              </a:ln>
            </p:spPr>
            <p:txBody>
              <a:bodyPr rtlCol="0" anchor="ctr"/>
              <a:lstStyle/>
              <a:p>
                <a:endParaRPr lang="en-IN"/>
              </a:p>
            </p:txBody>
          </p:sp>
          <p:sp>
            <p:nvSpPr>
              <p:cNvPr id="131" name="Freeform: Shape 130">
                <a:extLst>
                  <a:ext uri="{FF2B5EF4-FFF2-40B4-BE49-F238E27FC236}">
                    <a16:creationId xmlns:a16="http://schemas.microsoft.com/office/drawing/2014/main" id="{A84216A4-445B-4179-80B3-E3D253A44621}"/>
                  </a:ext>
                </a:extLst>
              </p:cNvPr>
              <p:cNvSpPr/>
              <p:nvPr/>
            </p:nvSpPr>
            <p:spPr>
              <a:xfrm>
                <a:off x="7264986" y="4805373"/>
                <a:ext cx="162955" cy="157728"/>
              </a:xfrm>
              <a:custGeom>
                <a:avLst/>
                <a:gdLst>
                  <a:gd name="connsiteX0" fmla="*/ 162911 w 162955"/>
                  <a:gd name="connsiteY0" fmla="*/ 61842 h 157728"/>
                  <a:gd name="connsiteX1" fmla="*/ 152718 w 162955"/>
                  <a:gd name="connsiteY1" fmla="*/ 71586 h 157728"/>
                  <a:gd name="connsiteX2" fmla="*/ 150058 w 162955"/>
                  <a:gd name="connsiteY2" fmla="*/ 74112 h 157728"/>
                  <a:gd name="connsiteX3" fmla="*/ 122081 w 162955"/>
                  <a:gd name="connsiteY3" fmla="*/ 100863 h 157728"/>
                  <a:gd name="connsiteX4" fmla="*/ 121977 w 162955"/>
                  <a:gd name="connsiteY4" fmla="*/ 101162 h 157728"/>
                  <a:gd name="connsiteX5" fmla="*/ 130794 w 162955"/>
                  <a:gd name="connsiteY5" fmla="*/ 157325 h 157728"/>
                  <a:gd name="connsiteX6" fmla="*/ 130510 w 162955"/>
                  <a:gd name="connsiteY6" fmla="*/ 157723 h 157728"/>
                  <a:gd name="connsiteX7" fmla="*/ 130286 w 162955"/>
                  <a:gd name="connsiteY7" fmla="*/ 157684 h 157728"/>
                  <a:gd name="connsiteX8" fmla="*/ 80789 w 162955"/>
                  <a:gd name="connsiteY8" fmla="*/ 130454 h 157728"/>
                  <a:gd name="connsiteX9" fmla="*/ 80460 w 162955"/>
                  <a:gd name="connsiteY9" fmla="*/ 130454 h 157728"/>
                  <a:gd name="connsiteX10" fmla="*/ 80101 w 162955"/>
                  <a:gd name="connsiteY10" fmla="*/ 130649 h 157728"/>
                  <a:gd name="connsiteX11" fmla="*/ 30290 w 162955"/>
                  <a:gd name="connsiteY11" fmla="*/ 156055 h 157728"/>
                  <a:gd name="connsiteX12" fmla="*/ 29811 w 162955"/>
                  <a:gd name="connsiteY12" fmla="*/ 155883 h 157728"/>
                  <a:gd name="connsiteX13" fmla="*/ 29782 w 162955"/>
                  <a:gd name="connsiteY13" fmla="*/ 155681 h 157728"/>
                  <a:gd name="connsiteX14" fmla="*/ 40004 w 162955"/>
                  <a:gd name="connsiteY14" fmla="*/ 99832 h 157728"/>
                  <a:gd name="connsiteX15" fmla="*/ 39914 w 162955"/>
                  <a:gd name="connsiteY15" fmla="*/ 99518 h 157728"/>
                  <a:gd name="connsiteX16" fmla="*/ 101 w 162955"/>
                  <a:gd name="connsiteY16" fmla="*/ 59167 h 157728"/>
                  <a:gd name="connsiteX17" fmla="*/ 101 w 162955"/>
                  <a:gd name="connsiteY17" fmla="*/ 58682 h 157728"/>
                  <a:gd name="connsiteX18" fmla="*/ 295 w 162955"/>
                  <a:gd name="connsiteY18" fmla="*/ 58584 h 157728"/>
                  <a:gd name="connsiteX19" fmla="*/ 56189 w 162955"/>
                  <a:gd name="connsiteY19" fmla="*/ 51381 h 157728"/>
                  <a:gd name="connsiteX20" fmla="*/ 56458 w 162955"/>
                  <a:gd name="connsiteY20" fmla="*/ 51202 h 157728"/>
                  <a:gd name="connsiteX21" fmla="*/ 82298 w 162955"/>
                  <a:gd name="connsiteY21" fmla="*/ 90 h 157728"/>
                  <a:gd name="connsiteX22" fmla="*/ 82298 w 162955"/>
                  <a:gd name="connsiteY22" fmla="*/ 0 h 157728"/>
                  <a:gd name="connsiteX23" fmla="*/ 106509 w 162955"/>
                  <a:gd name="connsiteY23" fmla="*/ 51381 h 157728"/>
                  <a:gd name="connsiteX24" fmla="*/ 106509 w 162955"/>
                  <a:gd name="connsiteY24" fmla="*/ 51381 h 157728"/>
                  <a:gd name="connsiteX25" fmla="*/ 106853 w 162955"/>
                  <a:gd name="connsiteY25" fmla="*/ 52083 h 157728"/>
                  <a:gd name="connsiteX26" fmla="*/ 107106 w 162955"/>
                  <a:gd name="connsiteY26" fmla="*/ 52278 h 157728"/>
                  <a:gd name="connsiteX27" fmla="*/ 107106 w 162955"/>
                  <a:gd name="connsiteY27" fmla="*/ 52278 h 157728"/>
                  <a:gd name="connsiteX28" fmla="*/ 109856 w 162955"/>
                  <a:gd name="connsiteY28" fmla="*/ 52726 h 157728"/>
                  <a:gd name="connsiteX29" fmla="*/ 127432 w 162955"/>
                  <a:gd name="connsiteY29" fmla="*/ 55595 h 157728"/>
                  <a:gd name="connsiteX30" fmla="*/ 129688 w 162955"/>
                  <a:gd name="connsiteY30" fmla="*/ 55954 h 157728"/>
                  <a:gd name="connsiteX31" fmla="*/ 162567 w 162955"/>
                  <a:gd name="connsiteY31" fmla="*/ 61334 h 157728"/>
                  <a:gd name="connsiteX32" fmla="*/ 162956 w 162955"/>
                  <a:gd name="connsiteY32" fmla="*/ 61632 h 157728"/>
                  <a:gd name="connsiteX33" fmla="*/ 162911 w 162955"/>
                  <a:gd name="connsiteY33" fmla="*/ 61842 h 15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2955" h="157728">
                    <a:moveTo>
                      <a:pt x="162911" y="61842"/>
                    </a:moveTo>
                    <a:lnTo>
                      <a:pt x="152718" y="71586"/>
                    </a:lnTo>
                    <a:lnTo>
                      <a:pt x="150058" y="74112"/>
                    </a:lnTo>
                    <a:lnTo>
                      <a:pt x="122081" y="100863"/>
                    </a:lnTo>
                    <a:cubicBezTo>
                      <a:pt x="122007" y="100943"/>
                      <a:pt x="121962" y="101052"/>
                      <a:pt x="121977" y="101162"/>
                    </a:cubicBezTo>
                    <a:lnTo>
                      <a:pt x="130794" y="157325"/>
                    </a:lnTo>
                    <a:cubicBezTo>
                      <a:pt x="130824" y="157512"/>
                      <a:pt x="130705" y="157690"/>
                      <a:pt x="130510" y="157723"/>
                    </a:cubicBezTo>
                    <a:cubicBezTo>
                      <a:pt x="130436" y="157738"/>
                      <a:pt x="130361" y="157723"/>
                      <a:pt x="130286" y="157684"/>
                    </a:cubicBezTo>
                    <a:lnTo>
                      <a:pt x="80789" y="130454"/>
                    </a:lnTo>
                    <a:cubicBezTo>
                      <a:pt x="80684" y="130401"/>
                      <a:pt x="80564" y="130401"/>
                      <a:pt x="80460" y="130454"/>
                    </a:cubicBezTo>
                    <a:lnTo>
                      <a:pt x="80101" y="130649"/>
                    </a:lnTo>
                    <a:lnTo>
                      <a:pt x="30290" y="156055"/>
                    </a:lnTo>
                    <a:cubicBezTo>
                      <a:pt x="30110" y="156139"/>
                      <a:pt x="29901" y="156062"/>
                      <a:pt x="29811" y="155883"/>
                    </a:cubicBezTo>
                    <a:cubicBezTo>
                      <a:pt x="29782" y="155820"/>
                      <a:pt x="29767" y="155750"/>
                      <a:pt x="29782" y="155681"/>
                    </a:cubicBezTo>
                    <a:lnTo>
                      <a:pt x="40004" y="99832"/>
                    </a:lnTo>
                    <a:cubicBezTo>
                      <a:pt x="40034" y="99719"/>
                      <a:pt x="39989" y="99601"/>
                      <a:pt x="39914" y="99518"/>
                    </a:cubicBezTo>
                    <a:lnTo>
                      <a:pt x="101" y="59167"/>
                    </a:lnTo>
                    <a:cubicBezTo>
                      <a:pt x="-33" y="59033"/>
                      <a:pt x="-33" y="58815"/>
                      <a:pt x="101" y="58682"/>
                    </a:cubicBezTo>
                    <a:cubicBezTo>
                      <a:pt x="161" y="58629"/>
                      <a:pt x="221" y="58595"/>
                      <a:pt x="295" y="58584"/>
                    </a:cubicBezTo>
                    <a:lnTo>
                      <a:pt x="56189" y="51381"/>
                    </a:lnTo>
                    <a:cubicBezTo>
                      <a:pt x="56294" y="51363"/>
                      <a:pt x="56399" y="51297"/>
                      <a:pt x="56458" y="51202"/>
                    </a:cubicBezTo>
                    <a:lnTo>
                      <a:pt x="82298" y="90"/>
                    </a:lnTo>
                    <a:lnTo>
                      <a:pt x="82298" y="0"/>
                    </a:lnTo>
                    <a:lnTo>
                      <a:pt x="106509" y="51381"/>
                    </a:lnTo>
                    <a:lnTo>
                      <a:pt x="106509" y="51381"/>
                    </a:lnTo>
                    <a:lnTo>
                      <a:pt x="106853" y="52083"/>
                    </a:lnTo>
                    <a:cubicBezTo>
                      <a:pt x="106897" y="52189"/>
                      <a:pt x="106987" y="52264"/>
                      <a:pt x="107106" y="52278"/>
                    </a:cubicBezTo>
                    <a:lnTo>
                      <a:pt x="107106" y="52278"/>
                    </a:lnTo>
                    <a:lnTo>
                      <a:pt x="109856" y="52726"/>
                    </a:lnTo>
                    <a:lnTo>
                      <a:pt x="127432" y="55595"/>
                    </a:lnTo>
                    <a:lnTo>
                      <a:pt x="129688" y="55954"/>
                    </a:lnTo>
                    <a:lnTo>
                      <a:pt x="162567" y="61334"/>
                    </a:lnTo>
                    <a:cubicBezTo>
                      <a:pt x="162761" y="61310"/>
                      <a:pt x="162926" y="61443"/>
                      <a:pt x="162956" y="61632"/>
                    </a:cubicBezTo>
                    <a:cubicBezTo>
                      <a:pt x="162956" y="61705"/>
                      <a:pt x="162941" y="61778"/>
                      <a:pt x="162911" y="61842"/>
                    </a:cubicBezTo>
                    <a:close/>
                  </a:path>
                </a:pathLst>
              </a:custGeom>
              <a:solidFill>
                <a:srgbClr val="F4AD00"/>
              </a:solidFill>
              <a:ln w="1492" cap="flat">
                <a:noFill/>
                <a:prstDash val="solid"/>
                <a:miter/>
              </a:ln>
            </p:spPr>
            <p:txBody>
              <a:bodyPr rtlCol="0" anchor="ctr"/>
              <a:lstStyle/>
              <a:p>
                <a:endParaRPr lang="en-IN"/>
              </a:p>
            </p:txBody>
          </p:sp>
          <p:sp>
            <p:nvSpPr>
              <p:cNvPr id="132" name="Freeform: Shape 131">
                <a:extLst>
                  <a:ext uri="{FF2B5EF4-FFF2-40B4-BE49-F238E27FC236}">
                    <a16:creationId xmlns:a16="http://schemas.microsoft.com/office/drawing/2014/main" id="{3628753B-15C5-4461-AD54-4362B049DB51}"/>
                  </a:ext>
                </a:extLst>
              </p:cNvPr>
              <p:cNvSpPr/>
              <p:nvPr/>
            </p:nvSpPr>
            <p:spPr>
              <a:xfrm>
                <a:off x="7337820" y="4805329"/>
                <a:ext cx="90120" cy="157773"/>
              </a:xfrm>
              <a:custGeom>
                <a:avLst/>
                <a:gdLst>
                  <a:gd name="connsiteX0" fmla="*/ 90076 w 90120"/>
                  <a:gd name="connsiteY0" fmla="*/ 61887 h 157773"/>
                  <a:gd name="connsiteX1" fmla="*/ 79884 w 90120"/>
                  <a:gd name="connsiteY1" fmla="*/ 71631 h 157773"/>
                  <a:gd name="connsiteX2" fmla="*/ 77224 w 90120"/>
                  <a:gd name="connsiteY2" fmla="*/ 74157 h 157773"/>
                  <a:gd name="connsiteX3" fmla="*/ 49247 w 90120"/>
                  <a:gd name="connsiteY3" fmla="*/ 100908 h 157773"/>
                  <a:gd name="connsiteX4" fmla="*/ 49142 w 90120"/>
                  <a:gd name="connsiteY4" fmla="*/ 101207 h 157773"/>
                  <a:gd name="connsiteX5" fmla="*/ 57960 w 90120"/>
                  <a:gd name="connsiteY5" fmla="*/ 157370 h 157773"/>
                  <a:gd name="connsiteX6" fmla="*/ 57676 w 90120"/>
                  <a:gd name="connsiteY6" fmla="*/ 157768 h 157773"/>
                  <a:gd name="connsiteX7" fmla="*/ 57451 w 90120"/>
                  <a:gd name="connsiteY7" fmla="*/ 157729 h 157773"/>
                  <a:gd name="connsiteX8" fmla="*/ 7954 w 90120"/>
                  <a:gd name="connsiteY8" fmla="*/ 130499 h 157773"/>
                  <a:gd name="connsiteX9" fmla="*/ 7625 w 90120"/>
                  <a:gd name="connsiteY9" fmla="*/ 130499 h 157773"/>
                  <a:gd name="connsiteX10" fmla="*/ 7461 w 90120"/>
                  <a:gd name="connsiteY10" fmla="*/ 130499 h 157773"/>
                  <a:gd name="connsiteX11" fmla="*/ 7132 w 90120"/>
                  <a:gd name="connsiteY11" fmla="*/ 130245 h 157773"/>
                  <a:gd name="connsiteX12" fmla="*/ 9389 w 90120"/>
                  <a:gd name="connsiteY12" fmla="*/ 90 h 157773"/>
                  <a:gd name="connsiteX13" fmla="*/ 9389 w 90120"/>
                  <a:gd name="connsiteY13" fmla="*/ 0 h 157773"/>
                  <a:gd name="connsiteX14" fmla="*/ 33674 w 90120"/>
                  <a:gd name="connsiteY14" fmla="*/ 51426 h 157773"/>
                  <a:gd name="connsiteX15" fmla="*/ 33674 w 90120"/>
                  <a:gd name="connsiteY15" fmla="*/ 51426 h 157773"/>
                  <a:gd name="connsiteX16" fmla="*/ 34018 w 90120"/>
                  <a:gd name="connsiteY16" fmla="*/ 52128 h 157773"/>
                  <a:gd name="connsiteX17" fmla="*/ 34272 w 90120"/>
                  <a:gd name="connsiteY17" fmla="*/ 52322 h 157773"/>
                  <a:gd name="connsiteX18" fmla="*/ 34272 w 90120"/>
                  <a:gd name="connsiteY18" fmla="*/ 52322 h 157773"/>
                  <a:gd name="connsiteX19" fmla="*/ 37022 w 90120"/>
                  <a:gd name="connsiteY19" fmla="*/ 52771 h 157773"/>
                  <a:gd name="connsiteX20" fmla="*/ 54597 w 90120"/>
                  <a:gd name="connsiteY20" fmla="*/ 55640 h 157773"/>
                  <a:gd name="connsiteX21" fmla="*/ 56854 w 90120"/>
                  <a:gd name="connsiteY21" fmla="*/ 55999 h 157773"/>
                  <a:gd name="connsiteX22" fmla="*/ 89733 w 90120"/>
                  <a:gd name="connsiteY22" fmla="*/ 61379 h 157773"/>
                  <a:gd name="connsiteX23" fmla="*/ 90121 w 90120"/>
                  <a:gd name="connsiteY23" fmla="*/ 61676 h 157773"/>
                  <a:gd name="connsiteX24" fmla="*/ 90076 w 90120"/>
                  <a:gd name="connsiteY24" fmla="*/ 61887 h 15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120" h="157773">
                    <a:moveTo>
                      <a:pt x="90076" y="61887"/>
                    </a:moveTo>
                    <a:lnTo>
                      <a:pt x="79884" y="71631"/>
                    </a:lnTo>
                    <a:lnTo>
                      <a:pt x="77224" y="74157"/>
                    </a:lnTo>
                    <a:lnTo>
                      <a:pt x="49247" y="100908"/>
                    </a:lnTo>
                    <a:cubicBezTo>
                      <a:pt x="49172" y="100988"/>
                      <a:pt x="49127" y="101097"/>
                      <a:pt x="49142" y="101207"/>
                    </a:cubicBezTo>
                    <a:lnTo>
                      <a:pt x="57960" y="157370"/>
                    </a:lnTo>
                    <a:cubicBezTo>
                      <a:pt x="57989" y="157557"/>
                      <a:pt x="57870" y="157735"/>
                      <a:pt x="57676" y="157768"/>
                    </a:cubicBezTo>
                    <a:cubicBezTo>
                      <a:pt x="57601" y="157783"/>
                      <a:pt x="57526" y="157768"/>
                      <a:pt x="57451" y="157729"/>
                    </a:cubicBezTo>
                    <a:lnTo>
                      <a:pt x="7954" y="130499"/>
                    </a:lnTo>
                    <a:cubicBezTo>
                      <a:pt x="7849" y="130445"/>
                      <a:pt x="7730" y="130445"/>
                      <a:pt x="7625" y="130499"/>
                    </a:cubicBezTo>
                    <a:cubicBezTo>
                      <a:pt x="7565" y="130513"/>
                      <a:pt x="7521" y="130513"/>
                      <a:pt x="7461" y="130499"/>
                    </a:cubicBezTo>
                    <a:cubicBezTo>
                      <a:pt x="7296" y="130510"/>
                      <a:pt x="7162" y="130401"/>
                      <a:pt x="7132" y="130245"/>
                    </a:cubicBezTo>
                    <a:cubicBezTo>
                      <a:pt x="-6677" y="61499"/>
                      <a:pt x="2649" y="27843"/>
                      <a:pt x="9389" y="90"/>
                    </a:cubicBezTo>
                    <a:lnTo>
                      <a:pt x="9389" y="0"/>
                    </a:lnTo>
                    <a:lnTo>
                      <a:pt x="33674" y="51426"/>
                    </a:lnTo>
                    <a:lnTo>
                      <a:pt x="33674" y="51426"/>
                    </a:lnTo>
                    <a:lnTo>
                      <a:pt x="34018" y="52128"/>
                    </a:lnTo>
                    <a:cubicBezTo>
                      <a:pt x="34063" y="52234"/>
                      <a:pt x="34152" y="52309"/>
                      <a:pt x="34272" y="52322"/>
                    </a:cubicBezTo>
                    <a:lnTo>
                      <a:pt x="34272" y="52322"/>
                    </a:lnTo>
                    <a:lnTo>
                      <a:pt x="37022" y="52771"/>
                    </a:lnTo>
                    <a:lnTo>
                      <a:pt x="54597" y="55640"/>
                    </a:lnTo>
                    <a:lnTo>
                      <a:pt x="56854" y="55999"/>
                    </a:lnTo>
                    <a:lnTo>
                      <a:pt x="89733" y="61379"/>
                    </a:lnTo>
                    <a:cubicBezTo>
                      <a:pt x="89927" y="61355"/>
                      <a:pt x="90091" y="61488"/>
                      <a:pt x="90121" y="61676"/>
                    </a:cubicBezTo>
                    <a:cubicBezTo>
                      <a:pt x="90121" y="61750"/>
                      <a:pt x="90106" y="61823"/>
                      <a:pt x="90076" y="61887"/>
                    </a:cubicBezTo>
                    <a:close/>
                  </a:path>
                </a:pathLst>
              </a:custGeom>
              <a:solidFill>
                <a:srgbClr val="E84E1B">
                  <a:alpha val="15000"/>
                </a:srgbClr>
              </a:solidFill>
              <a:ln w="1492" cap="flat">
                <a:noFill/>
                <a:prstDash val="solid"/>
                <a:miter/>
              </a:ln>
            </p:spPr>
            <p:txBody>
              <a:bodyPr rtlCol="0" anchor="ctr"/>
              <a:lstStyle/>
              <a:p>
                <a:endParaRPr lang="en-IN"/>
              </a:p>
            </p:txBody>
          </p:sp>
          <p:sp>
            <p:nvSpPr>
              <p:cNvPr id="133" name="Freeform: Shape 132">
                <a:extLst>
                  <a:ext uri="{FF2B5EF4-FFF2-40B4-BE49-F238E27FC236}">
                    <a16:creationId xmlns:a16="http://schemas.microsoft.com/office/drawing/2014/main" id="{24CB64E2-B46A-4A29-8774-1FB3C47389D9}"/>
                  </a:ext>
                </a:extLst>
              </p:cNvPr>
              <p:cNvSpPr/>
              <p:nvPr/>
            </p:nvSpPr>
            <p:spPr>
              <a:xfrm>
                <a:off x="7455070" y="4805284"/>
                <a:ext cx="162955" cy="157817"/>
              </a:xfrm>
              <a:custGeom>
                <a:avLst/>
                <a:gdLst>
                  <a:gd name="connsiteX0" fmla="*/ 162926 w 162955"/>
                  <a:gd name="connsiteY0" fmla="*/ 61932 h 157817"/>
                  <a:gd name="connsiteX1" fmla="*/ 152733 w 162955"/>
                  <a:gd name="connsiteY1" fmla="*/ 71676 h 157817"/>
                  <a:gd name="connsiteX2" fmla="*/ 150073 w 162955"/>
                  <a:gd name="connsiteY2" fmla="*/ 74202 h 157817"/>
                  <a:gd name="connsiteX3" fmla="*/ 122096 w 162955"/>
                  <a:gd name="connsiteY3" fmla="*/ 100953 h 157817"/>
                  <a:gd name="connsiteX4" fmla="*/ 121992 w 162955"/>
                  <a:gd name="connsiteY4" fmla="*/ 101252 h 157817"/>
                  <a:gd name="connsiteX5" fmla="*/ 130809 w 162955"/>
                  <a:gd name="connsiteY5" fmla="*/ 157415 h 157817"/>
                  <a:gd name="connsiteX6" fmla="*/ 130525 w 162955"/>
                  <a:gd name="connsiteY6" fmla="*/ 157813 h 157817"/>
                  <a:gd name="connsiteX7" fmla="*/ 130301 w 162955"/>
                  <a:gd name="connsiteY7" fmla="*/ 157774 h 157817"/>
                  <a:gd name="connsiteX8" fmla="*/ 80789 w 162955"/>
                  <a:gd name="connsiteY8" fmla="*/ 130544 h 157817"/>
                  <a:gd name="connsiteX9" fmla="*/ 80475 w 162955"/>
                  <a:gd name="connsiteY9" fmla="*/ 130544 h 157817"/>
                  <a:gd name="connsiteX10" fmla="*/ 80101 w 162955"/>
                  <a:gd name="connsiteY10" fmla="*/ 130738 h 157817"/>
                  <a:gd name="connsiteX11" fmla="*/ 30305 w 162955"/>
                  <a:gd name="connsiteY11" fmla="*/ 156145 h 157817"/>
                  <a:gd name="connsiteX12" fmla="*/ 29827 w 162955"/>
                  <a:gd name="connsiteY12" fmla="*/ 155973 h 157817"/>
                  <a:gd name="connsiteX13" fmla="*/ 29797 w 162955"/>
                  <a:gd name="connsiteY13" fmla="*/ 155771 h 157817"/>
                  <a:gd name="connsiteX14" fmla="*/ 40019 w 162955"/>
                  <a:gd name="connsiteY14" fmla="*/ 99922 h 157817"/>
                  <a:gd name="connsiteX15" fmla="*/ 39929 w 162955"/>
                  <a:gd name="connsiteY15" fmla="*/ 99608 h 157817"/>
                  <a:gd name="connsiteX16" fmla="*/ 101 w 162955"/>
                  <a:gd name="connsiteY16" fmla="*/ 59257 h 157817"/>
                  <a:gd name="connsiteX17" fmla="*/ 101 w 162955"/>
                  <a:gd name="connsiteY17" fmla="*/ 58771 h 157817"/>
                  <a:gd name="connsiteX18" fmla="*/ 310 w 162955"/>
                  <a:gd name="connsiteY18" fmla="*/ 58674 h 157817"/>
                  <a:gd name="connsiteX19" fmla="*/ 56130 w 162955"/>
                  <a:gd name="connsiteY19" fmla="*/ 51381 h 157817"/>
                  <a:gd name="connsiteX20" fmla="*/ 56398 w 162955"/>
                  <a:gd name="connsiteY20" fmla="*/ 51202 h 157817"/>
                  <a:gd name="connsiteX21" fmla="*/ 82238 w 162955"/>
                  <a:gd name="connsiteY21" fmla="*/ 90 h 157817"/>
                  <a:gd name="connsiteX22" fmla="*/ 82238 w 162955"/>
                  <a:gd name="connsiteY22" fmla="*/ 0 h 157817"/>
                  <a:gd name="connsiteX23" fmla="*/ 106524 w 162955"/>
                  <a:gd name="connsiteY23" fmla="*/ 51471 h 157817"/>
                  <a:gd name="connsiteX24" fmla="*/ 106524 w 162955"/>
                  <a:gd name="connsiteY24" fmla="*/ 51471 h 157817"/>
                  <a:gd name="connsiteX25" fmla="*/ 106852 w 162955"/>
                  <a:gd name="connsiteY25" fmla="*/ 52173 h 157817"/>
                  <a:gd name="connsiteX26" fmla="*/ 107122 w 162955"/>
                  <a:gd name="connsiteY26" fmla="*/ 52367 h 157817"/>
                  <a:gd name="connsiteX27" fmla="*/ 107122 w 162955"/>
                  <a:gd name="connsiteY27" fmla="*/ 52367 h 157817"/>
                  <a:gd name="connsiteX28" fmla="*/ 109871 w 162955"/>
                  <a:gd name="connsiteY28" fmla="*/ 52816 h 157817"/>
                  <a:gd name="connsiteX29" fmla="*/ 127447 w 162955"/>
                  <a:gd name="connsiteY29" fmla="*/ 55685 h 157817"/>
                  <a:gd name="connsiteX30" fmla="*/ 129703 w 162955"/>
                  <a:gd name="connsiteY30" fmla="*/ 56044 h 157817"/>
                  <a:gd name="connsiteX31" fmla="*/ 162582 w 162955"/>
                  <a:gd name="connsiteY31" fmla="*/ 61424 h 157817"/>
                  <a:gd name="connsiteX32" fmla="*/ 162956 w 162955"/>
                  <a:gd name="connsiteY32" fmla="*/ 61765 h 157817"/>
                  <a:gd name="connsiteX33" fmla="*/ 162926 w 162955"/>
                  <a:gd name="connsiteY33" fmla="*/ 61932 h 1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2955" h="157817">
                    <a:moveTo>
                      <a:pt x="162926" y="61932"/>
                    </a:moveTo>
                    <a:lnTo>
                      <a:pt x="152733" y="71676"/>
                    </a:lnTo>
                    <a:lnTo>
                      <a:pt x="150073" y="74202"/>
                    </a:lnTo>
                    <a:lnTo>
                      <a:pt x="122096" y="100953"/>
                    </a:lnTo>
                    <a:cubicBezTo>
                      <a:pt x="122022" y="101032"/>
                      <a:pt x="121977" y="101142"/>
                      <a:pt x="121992" y="101252"/>
                    </a:cubicBezTo>
                    <a:lnTo>
                      <a:pt x="130809" y="157415"/>
                    </a:lnTo>
                    <a:cubicBezTo>
                      <a:pt x="130839" y="157602"/>
                      <a:pt x="130720" y="157780"/>
                      <a:pt x="130525" y="157813"/>
                    </a:cubicBezTo>
                    <a:cubicBezTo>
                      <a:pt x="130451" y="157828"/>
                      <a:pt x="130376" y="157813"/>
                      <a:pt x="130301" y="157774"/>
                    </a:cubicBezTo>
                    <a:lnTo>
                      <a:pt x="80789" y="130544"/>
                    </a:lnTo>
                    <a:cubicBezTo>
                      <a:pt x="80684" y="130490"/>
                      <a:pt x="80579" y="130490"/>
                      <a:pt x="80475" y="130544"/>
                    </a:cubicBezTo>
                    <a:lnTo>
                      <a:pt x="80101" y="130738"/>
                    </a:lnTo>
                    <a:lnTo>
                      <a:pt x="30305" y="156145"/>
                    </a:lnTo>
                    <a:cubicBezTo>
                      <a:pt x="30125" y="156228"/>
                      <a:pt x="29916" y="156152"/>
                      <a:pt x="29827" y="155973"/>
                    </a:cubicBezTo>
                    <a:cubicBezTo>
                      <a:pt x="29797" y="155910"/>
                      <a:pt x="29782" y="155840"/>
                      <a:pt x="29797" y="155771"/>
                    </a:cubicBezTo>
                    <a:lnTo>
                      <a:pt x="40019" y="99922"/>
                    </a:lnTo>
                    <a:cubicBezTo>
                      <a:pt x="40049" y="99808"/>
                      <a:pt x="40004" y="99690"/>
                      <a:pt x="39929" y="99608"/>
                    </a:cubicBezTo>
                    <a:lnTo>
                      <a:pt x="101" y="59257"/>
                    </a:lnTo>
                    <a:cubicBezTo>
                      <a:pt x="-33" y="59121"/>
                      <a:pt x="-33" y="58904"/>
                      <a:pt x="101" y="58771"/>
                    </a:cubicBezTo>
                    <a:cubicBezTo>
                      <a:pt x="161" y="58716"/>
                      <a:pt x="236" y="58682"/>
                      <a:pt x="310" y="58674"/>
                    </a:cubicBezTo>
                    <a:lnTo>
                      <a:pt x="56130" y="51381"/>
                    </a:lnTo>
                    <a:cubicBezTo>
                      <a:pt x="56234" y="51363"/>
                      <a:pt x="56339" y="51297"/>
                      <a:pt x="56398" y="51202"/>
                    </a:cubicBezTo>
                    <a:lnTo>
                      <a:pt x="82238" y="90"/>
                    </a:lnTo>
                    <a:lnTo>
                      <a:pt x="82238" y="0"/>
                    </a:lnTo>
                    <a:lnTo>
                      <a:pt x="106524" y="51471"/>
                    </a:lnTo>
                    <a:lnTo>
                      <a:pt x="106524" y="51471"/>
                    </a:lnTo>
                    <a:lnTo>
                      <a:pt x="106852" y="52173"/>
                    </a:lnTo>
                    <a:cubicBezTo>
                      <a:pt x="106912" y="52278"/>
                      <a:pt x="107002" y="52351"/>
                      <a:pt x="107122" y="52367"/>
                    </a:cubicBezTo>
                    <a:lnTo>
                      <a:pt x="107122" y="52367"/>
                    </a:lnTo>
                    <a:lnTo>
                      <a:pt x="109871" y="52816"/>
                    </a:lnTo>
                    <a:lnTo>
                      <a:pt x="127447" y="55685"/>
                    </a:lnTo>
                    <a:lnTo>
                      <a:pt x="129703" y="56044"/>
                    </a:lnTo>
                    <a:lnTo>
                      <a:pt x="162582" y="61424"/>
                    </a:lnTo>
                    <a:cubicBezTo>
                      <a:pt x="162776" y="61413"/>
                      <a:pt x="162956" y="61566"/>
                      <a:pt x="162956" y="61765"/>
                    </a:cubicBezTo>
                    <a:cubicBezTo>
                      <a:pt x="162956" y="61821"/>
                      <a:pt x="162956" y="61880"/>
                      <a:pt x="162926" y="61932"/>
                    </a:cubicBezTo>
                    <a:close/>
                  </a:path>
                </a:pathLst>
              </a:custGeom>
              <a:solidFill>
                <a:srgbClr val="FFAE00"/>
              </a:solidFill>
              <a:ln w="1492" cap="flat">
                <a:noFill/>
                <a:prstDash val="solid"/>
                <a:miter/>
              </a:ln>
            </p:spPr>
            <p:txBody>
              <a:bodyPr rtlCol="0" anchor="ctr"/>
              <a:lstStyle/>
              <a:p>
                <a:endParaRPr lang="en-IN"/>
              </a:p>
            </p:txBody>
          </p:sp>
          <p:sp>
            <p:nvSpPr>
              <p:cNvPr id="134" name="Freeform: Shape 133">
                <a:extLst>
                  <a:ext uri="{FF2B5EF4-FFF2-40B4-BE49-F238E27FC236}">
                    <a16:creationId xmlns:a16="http://schemas.microsoft.com/office/drawing/2014/main" id="{88FA33CB-441A-4981-B5FE-5C9E3E731961}"/>
                  </a:ext>
                </a:extLst>
              </p:cNvPr>
              <p:cNvSpPr/>
              <p:nvPr/>
            </p:nvSpPr>
            <p:spPr>
              <a:xfrm>
                <a:off x="7455197" y="4806136"/>
                <a:ext cx="162992" cy="156831"/>
              </a:xfrm>
              <a:custGeom>
                <a:avLst/>
                <a:gdLst>
                  <a:gd name="connsiteX0" fmla="*/ 162769 w 162992"/>
                  <a:gd name="connsiteY0" fmla="*/ 61364 h 156831"/>
                  <a:gd name="connsiteX1" fmla="*/ 124017 w 162992"/>
                  <a:gd name="connsiteY1" fmla="*/ 101431 h 156831"/>
                  <a:gd name="connsiteX2" fmla="*/ 123912 w 162992"/>
                  <a:gd name="connsiteY2" fmla="*/ 101745 h 156831"/>
                  <a:gd name="connsiteX3" fmla="*/ 130548 w 162992"/>
                  <a:gd name="connsiteY3" fmla="*/ 156429 h 156831"/>
                  <a:gd name="connsiteX4" fmla="*/ 130264 w 162992"/>
                  <a:gd name="connsiteY4" fmla="*/ 156826 h 156831"/>
                  <a:gd name="connsiteX5" fmla="*/ 130040 w 162992"/>
                  <a:gd name="connsiteY5" fmla="*/ 156787 h 156831"/>
                  <a:gd name="connsiteX6" fmla="*/ 81050 w 162992"/>
                  <a:gd name="connsiteY6" fmla="*/ 132666 h 156831"/>
                  <a:gd name="connsiteX7" fmla="*/ 80722 w 162992"/>
                  <a:gd name="connsiteY7" fmla="*/ 132666 h 156831"/>
                  <a:gd name="connsiteX8" fmla="*/ 80363 w 162992"/>
                  <a:gd name="connsiteY8" fmla="*/ 132846 h 156831"/>
                  <a:gd name="connsiteX9" fmla="*/ 30611 w 162992"/>
                  <a:gd name="connsiteY9" fmla="*/ 155517 h 156831"/>
                  <a:gd name="connsiteX10" fmla="*/ 30148 w 162992"/>
                  <a:gd name="connsiteY10" fmla="*/ 155368 h 156831"/>
                  <a:gd name="connsiteX11" fmla="*/ 30118 w 162992"/>
                  <a:gd name="connsiteY11" fmla="*/ 155143 h 156831"/>
                  <a:gd name="connsiteX12" fmla="*/ 41850 w 162992"/>
                  <a:gd name="connsiteY12" fmla="*/ 102119 h 156831"/>
                  <a:gd name="connsiteX13" fmla="*/ 41147 w 162992"/>
                  <a:gd name="connsiteY13" fmla="*/ 102283 h 156831"/>
                  <a:gd name="connsiteX14" fmla="*/ 94 w 162992"/>
                  <a:gd name="connsiteY14" fmla="*/ 58719 h 156831"/>
                  <a:gd name="connsiteX15" fmla="*/ 109 w 162992"/>
                  <a:gd name="connsiteY15" fmla="*/ 58212 h 156831"/>
                  <a:gd name="connsiteX16" fmla="*/ 303 w 162992"/>
                  <a:gd name="connsiteY16" fmla="*/ 58121 h 156831"/>
                  <a:gd name="connsiteX17" fmla="*/ 57960 w 162992"/>
                  <a:gd name="connsiteY17" fmla="*/ 53638 h 156831"/>
                  <a:gd name="connsiteX18" fmla="*/ 58215 w 162992"/>
                  <a:gd name="connsiteY18" fmla="*/ 53443 h 156831"/>
                  <a:gd name="connsiteX19" fmla="*/ 82366 w 162992"/>
                  <a:gd name="connsiteY19" fmla="*/ 75 h 156831"/>
                  <a:gd name="connsiteX20" fmla="*/ 82366 w 162992"/>
                  <a:gd name="connsiteY20" fmla="*/ 0 h 156831"/>
                  <a:gd name="connsiteX21" fmla="*/ 108713 w 162992"/>
                  <a:gd name="connsiteY21" fmla="*/ 52681 h 156831"/>
                  <a:gd name="connsiteX22" fmla="*/ 109072 w 162992"/>
                  <a:gd name="connsiteY22" fmla="*/ 53279 h 156831"/>
                  <a:gd name="connsiteX23" fmla="*/ 109072 w 162992"/>
                  <a:gd name="connsiteY23" fmla="*/ 53279 h 156831"/>
                  <a:gd name="connsiteX24" fmla="*/ 108609 w 162992"/>
                  <a:gd name="connsiteY24" fmla="*/ 54206 h 156831"/>
                  <a:gd name="connsiteX25" fmla="*/ 108863 w 162992"/>
                  <a:gd name="connsiteY25" fmla="*/ 54400 h 156831"/>
                  <a:gd name="connsiteX26" fmla="*/ 108863 w 162992"/>
                  <a:gd name="connsiteY26" fmla="*/ 54400 h 156831"/>
                  <a:gd name="connsiteX27" fmla="*/ 111628 w 162992"/>
                  <a:gd name="connsiteY27" fmla="*/ 54848 h 156831"/>
                  <a:gd name="connsiteX28" fmla="*/ 129188 w 162992"/>
                  <a:gd name="connsiteY28" fmla="*/ 57703 h 156831"/>
                  <a:gd name="connsiteX29" fmla="*/ 131460 w 162992"/>
                  <a:gd name="connsiteY29" fmla="*/ 58076 h 156831"/>
                  <a:gd name="connsiteX30" fmla="*/ 162425 w 162992"/>
                  <a:gd name="connsiteY30" fmla="*/ 60647 h 156831"/>
                  <a:gd name="connsiteX31" fmla="*/ 162948 w 162992"/>
                  <a:gd name="connsiteY31" fmla="*/ 60834 h 156831"/>
                  <a:gd name="connsiteX32" fmla="*/ 162769 w 162992"/>
                  <a:gd name="connsiteY32" fmla="*/ 61364 h 156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2992" h="156831">
                    <a:moveTo>
                      <a:pt x="162769" y="61364"/>
                    </a:moveTo>
                    <a:lnTo>
                      <a:pt x="124017" y="101431"/>
                    </a:lnTo>
                    <a:cubicBezTo>
                      <a:pt x="123942" y="101515"/>
                      <a:pt x="123897" y="101630"/>
                      <a:pt x="123912" y="101745"/>
                    </a:cubicBezTo>
                    <a:lnTo>
                      <a:pt x="130548" y="156429"/>
                    </a:lnTo>
                    <a:cubicBezTo>
                      <a:pt x="130578" y="156615"/>
                      <a:pt x="130458" y="156793"/>
                      <a:pt x="130264" y="156826"/>
                    </a:cubicBezTo>
                    <a:cubicBezTo>
                      <a:pt x="130189" y="156841"/>
                      <a:pt x="130114" y="156826"/>
                      <a:pt x="130040" y="156787"/>
                    </a:cubicBezTo>
                    <a:lnTo>
                      <a:pt x="81050" y="132666"/>
                    </a:lnTo>
                    <a:cubicBezTo>
                      <a:pt x="80946" y="132612"/>
                      <a:pt x="80826" y="132612"/>
                      <a:pt x="80722" y="132666"/>
                    </a:cubicBezTo>
                    <a:lnTo>
                      <a:pt x="80363" y="132846"/>
                    </a:lnTo>
                    <a:lnTo>
                      <a:pt x="30611" y="155517"/>
                    </a:lnTo>
                    <a:cubicBezTo>
                      <a:pt x="30447" y="155604"/>
                      <a:pt x="30238" y="155536"/>
                      <a:pt x="30148" y="155368"/>
                    </a:cubicBezTo>
                    <a:cubicBezTo>
                      <a:pt x="30118" y="155297"/>
                      <a:pt x="30103" y="155220"/>
                      <a:pt x="30118" y="155143"/>
                    </a:cubicBezTo>
                    <a:lnTo>
                      <a:pt x="41850" y="102119"/>
                    </a:lnTo>
                    <a:cubicBezTo>
                      <a:pt x="41850" y="102014"/>
                      <a:pt x="41237" y="102373"/>
                      <a:pt x="41147" y="102283"/>
                    </a:cubicBezTo>
                    <a:lnTo>
                      <a:pt x="94" y="58719"/>
                    </a:lnTo>
                    <a:cubicBezTo>
                      <a:pt x="-41" y="58574"/>
                      <a:pt x="-26" y="58347"/>
                      <a:pt x="109" y="58212"/>
                    </a:cubicBezTo>
                    <a:cubicBezTo>
                      <a:pt x="169" y="58163"/>
                      <a:pt x="228" y="58131"/>
                      <a:pt x="303" y="58121"/>
                    </a:cubicBezTo>
                    <a:lnTo>
                      <a:pt x="57960" y="53638"/>
                    </a:lnTo>
                    <a:cubicBezTo>
                      <a:pt x="58065" y="53618"/>
                      <a:pt x="58170" y="53546"/>
                      <a:pt x="58215" y="53443"/>
                    </a:cubicBezTo>
                    <a:lnTo>
                      <a:pt x="82366" y="75"/>
                    </a:lnTo>
                    <a:lnTo>
                      <a:pt x="82366" y="0"/>
                    </a:lnTo>
                    <a:lnTo>
                      <a:pt x="108713" y="52681"/>
                    </a:lnTo>
                    <a:cubicBezTo>
                      <a:pt x="108713" y="52681"/>
                      <a:pt x="108878" y="53339"/>
                      <a:pt x="109072" y="53279"/>
                    </a:cubicBezTo>
                    <a:cubicBezTo>
                      <a:pt x="109266" y="53219"/>
                      <a:pt x="109072" y="53279"/>
                      <a:pt x="109072" y="53279"/>
                    </a:cubicBezTo>
                    <a:lnTo>
                      <a:pt x="108609" y="54206"/>
                    </a:lnTo>
                    <a:cubicBezTo>
                      <a:pt x="108654" y="54309"/>
                      <a:pt x="108758" y="54380"/>
                      <a:pt x="108863" y="54400"/>
                    </a:cubicBezTo>
                    <a:lnTo>
                      <a:pt x="108863" y="54400"/>
                    </a:lnTo>
                    <a:lnTo>
                      <a:pt x="111628" y="54848"/>
                    </a:lnTo>
                    <a:lnTo>
                      <a:pt x="129188" y="57703"/>
                    </a:lnTo>
                    <a:lnTo>
                      <a:pt x="131460" y="58076"/>
                    </a:lnTo>
                    <a:lnTo>
                      <a:pt x="162425" y="60647"/>
                    </a:lnTo>
                    <a:cubicBezTo>
                      <a:pt x="162620" y="60551"/>
                      <a:pt x="162859" y="60635"/>
                      <a:pt x="162948" y="60834"/>
                    </a:cubicBezTo>
                    <a:cubicBezTo>
                      <a:pt x="163053" y="61032"/>
                      <a:pt x="162963" y="61270"/>
                      <a:pt x="162769" y="61364"/>
                    </a:cubicBezTo>
                    <a:close/>
                  </a:path>
                </a:pathLst>
              </a:custGeom>
              <a:solidFill>
                <a:srgbClr val="E08A00"/>
              </a:solidFill>
              <a:ln w="1492" cap="flat">
                <a:noFill/>
                <a:prstDash val="solid"/>
                <a:miter/>
              </a:ln>
            </p:spPr>
            <p:txBody>
              <a:bodyPr rtlCol="0" anchor="ctr"/>
              <a:lstStyle/>
              <a:p>
                <a:endParaRPr lang="en-IN"/>
              </a:p>
            </p:txBody>
          </p:sp>
          <p:sp>
            <p:nvSpPr>
              <p:cNvPr id="135" name="Freeform: Shape 134">
                <a:extLst>
                  <a:ext uri="{FF2B5EF4-FFF2-40B4-BE49-F238E27FC236}">
                    <a16:creationId xmlns:a16="http://schemas.microsoft.com/office/drawing/2014/main" id="{69C89E68-A073-4B8A-8512-D7B4290F5D00}"/>
                  </a:ext>
                </a:extLst>
              </p:cNvPr>
              <p:cNvSpPr/>
              <p:nvPr/>
            </p:nvSpPr>
            <p:spPr>
              <a:xfrm>
                <a:off x="7455070" y="4805284"/>
                <a:ext cx="162955" cy="157817"/>
              </a:xfrm>
              <a:custGeom>
                <a:avLst/>
                <a:gdLst>
                  <a:gd name="connsiteX0" fmla="*/ 162926 w 162955"/>
                  <a:gd name="connsiteY0" fmla="*/ 61932 h 157817"/>
                  <a:gd name="connsiteX1" fmla="*/ 152733 w 162955"/>
                  <a:gd name="connsiteY1" fmla="*/ 71676 h 157817"/>
                  <a:gd name="connsiteX2" fmla="*/ 150073 w 162955"/>
                  <a:gd name="connsiteY2" fmla="*/ 74202 h 157817"/>
                  <a:gd name="connsiteX3" fmla="*/ 122096 w 162955"/>
                  <a:gd name="connsiteY3" fmla="*/ 100953 h 157817"/>
                  <a:gd name="connsiteX4" fmla="*/ 121992 w 162955"/>
                  <a:gd name="connsiteY4" fmla="*/ 101252 h 157817"/>
                  <a:gd name="connsiteX5" fmla="*/ 130809 w 162955"/>
                  <a:gd name="connsiteY5" fmla="*/ 157415 h 157817"/>
                  <a:gd name="connsiteX6" fmla="*/ 130525 w 162955"/>
                  <a:gd name="connsiteY6" fmla="*/ 157813 h 157817"/>
                  <a:gd name="connsiteX7" fmla="*/ 130301 w 162955"/>
                  <a:gd name="connsiteY7" fmla="*/ 157774 h 157817"/>
                  <a:gd name="connsiteX8" fmla="*/ 80789 w 162955"/>
                  <a:gd name="connsiteY8" fmla="*/ 130544 h 157817"/>
                  <a:gd name="connsiteX9" fmla="*/ 80475 w 162955"/>
                  <a:gd name="connsiteY9" fmla="*/ 130544 h 157817"/>
                  <a:gd name="connsiteX10" fmla="*/ 80101 w 162955"/>
                  <a:gd name="connsiteY10" fmla="*/ 130738 h 157817"/>
                  <a:gd name="connsiteX11" fmla="*/ 30305 w 162955"/>
                  <a:gd name="connsiteY11" fmla="*/ 156145 h 157817"/>
                  <a:gd name="connsiteX12" fmla="*/ 29827 w 162955"/>
                  <a:gd name="connsiteY12" fmla="*/ 155973 h 157817"/>
                  <a:gd name="connsiteX13" fmla="*/ 29797 w 162955"/>
                  <a:gd name="connsiteY13" fmla="*/ 155771 h 157817"/>
                  <a:gd name="connsiteX14" fmla="*/ 40019 w 162955"/>
                  <a:gd name="connsiteY14" fmla="*/ 99922 h 157817"/>
                  <a:gd name="connsiteX15" fmla="*/ 39929 w 162955"/>
                  <a:gd name="connsiteY15" fmla="*/ 99608 h 157817"/>
                  <a:gd name="connsiteX16" fmla="*/ 101 w 162955"/>
                  <a:gd name="connsiteY16" fmla="*/ 59257 h 157817"/>
                  <a:gd name="connsiteX17" fmla="*/ 101 w 162955"/>
                  <a:gd name="connsiteY17" fmla="*/ 58771 h 157817"/>
                  <a:gd name="connsiteX18" fmla="*/ 310 w 162955"/>
                  <a:gd name="connsiteY18" fmla="*/ 58674 h 157817"/>
                  <a:gd name="connsiteX19" fmla="*/ 56130 w 162955"/>
                  <a:gd name="connsiteY19" fmla="*/ 51381 h 157817"/>
                  <a:gd name="connsiteX20" fmla="*/ 56398 w 162955"/>
                  <a:gd name="connsiteY20" fmla="*/ 51202 h 157817"/>
                  <a:gd name="connsiteX21" fmla="*/ 82238 w 162955"/>
                  <a:gd name="connsiteY21" fmla="*/ 90 h 157817"/>
                  <a:gd name="connsiteX22" fmla="*/ 82238 w 162955"/>
                  <a:gd name="connsiteY22" fmla="*/ 0 h 157817"/>
                  <a:gd name="connsiteX23" fmla="*/ 106524 w 162955"/>
                  <a:gd name="connsiteY23" fmla="*/ 51471 h 157817"/>
                  <a:gd name="connsiteX24" fmla="*/ 106524 w 162955"/>
                  <a:gd name="connsiteY24" fmla="*/ 51471 h 157817"/>
                  <a:gd name="connsiteX25" fmla="*/ 106852 w 162955"/>
                  <a:gd name="connsiteY25" fmla="*/ 52173 h 157817"/>
                  <a:gd name="connsiteX26" fmla="*/ 107122 w 162955"/>
                  <a:gd name="connsiteY26" fmla="*/ 52367 h 157817"/>
                  <a:gd name="connsiteX27" fmla="*/ 107122 w 162955"/>
                  <a:gd name="connsiteY27" fmla="*/ 52367 h 157817"/>
                  <a:gd name="connsiteX28" fmla="*/ 109871 w 162955"/>
                  <a:gd name="connsiteY28" fmla="*/ 52816 h 157817"/>
                  <a:gd name="connsiteX29" fmla="*/ 127447 w 162955"/>
                  <a:gd name="connsiteY29" fmla="*/ 55685 h 157817"/>
                  <a:gd name="connsiteX30" fmla="*/ 129703 w 162955"/>
                  <a:gd name="connsiteY30" fmla="*/ 56044 h 157817"/>
                  <a:gd name="connsiteX31" fmla="*/ 162582 w 162955"/>
                  <a:gd name="connsiteY31" fmla="*/ 61424 h 157817"/>
                  <a:gd name="connsiteX32" fmla="*/ 162956 w 162955"/>
                  <a:gd name="connsiteY32" fmla="*/ 61765 h 157817"/>
                  <a:gd name="connsiteX33" fmla="*/ 162926 w 162955"/>
                  <a:gd name="connsiteY33" fmla="*/ 61932 h 1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2955" h="157817">
                    <a:moveTo>
                      <a:pt x="162926" y="61932"/>
                    </a:moveTo>
                    <a:lnTo>
                      <a:pt x="152733" y="71676"/>
                    </a:lnTo>
                    <a:lnTo>
                      <a:pt x="150073" y="74202"/>
                    </a:lnTo>
                    <a:lnTo>
                      <a:pt x="122096" y="100953"/>
                    </a:lnTo>
                    <a:cubicBezTo>
                      <a:pt x="122022" y="101032"/>
                      <a:pt x="121977" y="101142"/>
                      <a:pt x="121992" y="101252"/>
                    </a:cubicBezTo>
                    <a:lnTo>
                      <a:pt x="130809" y="157415"/>
                    </a:lnTo>
                    <a:cubicBezTo>
                      <a:pt x="130839" y="157602"/>
                      <a:pt x="130720" y="157780"/>
                      <a:pt x="130525" y="157813"/>
                    </a:cubicBezTo>
                    <a:cubicBezTo>
                      <a:pt x="130451" y="157828"/>
                      <a:pt x="130376" y="157813"/>
                      <a:pt x="130301" y="157774"/>
                    </a:cubicBezTo>
                    <a:lnTo>
                      <a:pt x="80789" y="130544"/>
                    </a:lnTo>
                    <a:cubicBezTo>
                      <a:pt x="80684" y="130490"/>
                      <a:pt x="80579" y="130490"/>
                      <a:pt x="80475" y="130544"/>
                    </a:cubicBezTo>
                    <a:lnTo>
                      <a:pt x="80101" y="130738"/>
                    </a:lnTo>
                    <a:lnTo>
                      <a:pt x="30305" y="156145"/>
                    </a:lnTo>
                    <a:cubicBezTo>
                      <a:pt x="30125" y="156228"/>
                      <a:pt x="29916" y="156152"/>
                      <a:pt x="29827" y="155973"/>
                    </a:cubicBezTo>
                    <a:cubicBezTo>
                      <a:pt x="29797" y="155910"/>
                      <a:pt x="29782" y="155840"/>
                      <a:pt x="29797" y="155771"/>
                    </a:cubicBezTo>
                    <a:lnTo>
                      <a:pt x="40019" y="99922"/>
                    </a:lnTo>
                    <a:cubicBezTo>
                      <a:pt x="40049" y="99808"/>
                      <a:pt x="40004" y="99690"/>
                      <a:pt x="39929" y="99608"/>
                    </a:cubicBezTo>
                    <a:lnTo>
                      <a:pt x="101" y="59257"/>
                    </a:lnTo>
                    <a:cubicBezTo>
                      <a:pt x="-33" y="59121"/>
                      <a:pt x="-33" y="58904"/>
                      <a:pt x="101" y="58771"/>
                    </a:cubicBezTo>
                    <a:cubicBezTo>
                      <a:pt x="161" y="58716"/>
                      <a:pt x="236" y="58682"/>
                      <a:pt x="310" y="58674"/>
                    </a:cubicBezTo>
                    <a:lnTo>
                      <a:pt x="56130" y="51381"/>
                    </a:lnTo>
                    <a:cubicBezTo>
                      <a:pt x="56234" y="51363"/>
                      <a:pt x="56339" y="51297"/>
                      <a:pt x="56398" y="51202"/>
                    </a:cubicBezTo>
                    <a:lnTo>
                      <a:pt x="82238" y="90"/>
                    </a:lnTo>
                    <a:lnTo>
                      <a:pt x="82238" y="0"/>
                    </a:lnTo>
                    <a:lnTo>
                      <a:pt x="106524" y="51471"/>
                    </a:lnTo>
                    <a:lnTo>
                      <a:pt x="106524" y="51471"/>
                    </a:lnTo>
                    <a:lnTo>
                      <a:pt x="106852" y="52173"/>
                    </a:lnTo>
                    <a:cubicBezTo>
                      <a:pt x="106912" y="52278"/>
                      <a:pt x="107002" y="52351"/>
                      <a:pt x="107122" y="52367"/>
                    </a:cubicBezTo>
                    <a:lnTo>
                      <a:pt x="107122" y="52367"/>
                    </a:lnTo>
                    <a:lnTo>
                      <a:pt x="109871" y="52816"/>
                    </a:lnTo>
                    <a:lnTo>
                      <a:pt x="127447" y="55685"/>
                    </a:lnTo>
                    <a:lnTo>
                      <a:pt x="129703" y="56044"/>
                    </a:lnTo>
                    <a:lnTo>
                      <a:pt x="162582" y="61424"/>
                    </a:lnTo>
                    <a:cubicBezTo>
                      <a:pt x="162776" y="61413"/>
                      <a:pt x="162956" y="61566"/>
                      <a:pt x="162956" y="61765"/>
                    </a:cubicBezTo>
                    <a:cubicBezTo>
                      <a:pt x="162956" y="61821"/>
                      <a:pt x="162956" y="61880"/>
                      <a:pt x="162926" y="61932"/>
                    </a:cubicBezTo>
                    <a:close/>
                  </a:path>
                </a:pathLst>
              </a:custGeom>
              <a:solidFill>
                <a:srgbClr val="F4AD00"/>
              </a:solidFill>
              <a:ln w="1492" cap="flat">
                <a:noFill/>
                <a:prstDash val="solid"/>
                <a:miter/>
              </a:ln>
            </p:spPr>
            <p:txBody>
              <a:bodyPr rtlCol="0" anchor="ctr"/>
              <a:lstStyle/>
              <a:p>
                <a:endParaRPr lang="en-IN"/>
              </a:p>
            </p:txBody>
          </p:sp>
          <p:sp>
            <p:nvSpPr>
              <p:cNvPr id="136" name="Freeform: Shape 135">
                <a:extLst>
                  <a:ext uri="{FF2B5EF4-FFF2-40B4-BE49-F238E27FC236}">
                    <a16:creationId xmlns:a16="http://schemas.microsoft.com/office/drawing/2014/main" id="{88F4631A-04B9-4D9B-9609-0F023928F210}"/>
                  </a:ext>
                </a:extLst>
              </p:cNvPr>
              <p:cNvSpPr/>
              <p:nvPr/>
            </p:nvSpPr>
            <p:spPr>
              <a:xfrm>
                <a:off x="7527920" y="4805329"/>
                <a:ext cx="90106" cy="157773"/>
              </a:xfrm>
              <a:custGeom>
                <a:avLst/>
                <a:gdLst>
                  <a:gd name="connsiteX0" fmla="*/ 90076 w 90106"/>
                  <a:gd name="connsiteY0" fmla="*/ 61887 h 157773"/>
                  <a:gd name="connsiteX1" fmla="*/ 79884 w 90106"/>
                  <a:gd name="connsiteY1" fmla="*/ 71631 h 157773"/>
                  <a:gd name="connsiteX2" fmla="*/ 77224 w 90106"/>
                  <a:gd name="connsiteY2" fmla="*/ 74157 h 157773"/>
                  <a:gd name="connsiteX3" fmla="*/ 49247 w 90106"/>
                  <a:gd name="connsiteY3" fmla="*/ 100908 h 157773"/>
                  <a:gd name="connsiteX4" fmla="*/ 49142 w 90106"/>
                  <a:gd name="connsiteY4" fmla="*/ 101207 h 157773"/>
                  <a:gd name="connsiteX5" fmla="*/ 57960 w 90106"/>
                  <a:gd name="connsiteY5" fmla="*/ 157370 h 157773"/>
                  <a:gd name="connsiteX6" fmla="*/ 57676 w 90106"/>
                  <a:gd name="connsiteY6" fmla="*/ 157768 h 157773"/>
                  <a:gd name="connsiteX7" fmla="*/ 57452 w 90106"/>
                  <a:gd name="connsiteY7" fmla="*/ 157729 h 157773"/>
                  <a:gd name="connsiteX8" fmla="*/ 7939 w 90106"/>
                  <a:gd name="connsiteY8" fmla="*/ 130499 h 157773"/>
                  <a:gd name="connsiteX9" fmla="*/ 7625 w 90106"/>
                  <a:gd name="connsiteY9" fmla="*/ 130499 h 157773"/>
                  <a:gd name="connsiteX10" fmla="*/ 7461 w 90106"/>
                  <a:gd name="connsiteY10" fmla="*/ 130499 h 157773"/>
                  <a:gd name="connsiteX11" fmla="*/ 7132 w 90106"/>
                  <a:gd name="connsiteY11" fmla="*/ 130245 h 157773"/>
                  <a:gd name="connsiteX12" fmla="*/ 9389 w 90106"/>
                  <a:gd name="connsiteY12" fmla="*/ 90 h 157773"/>
                  <a:gd name="connsiteX13" fmla="*/ 9389 w 90106"/>
                  <a:gd name="connsiteY13" fmla="*/ 0 h 157773"/>
                  <a:gd name="connsiteX14" fmla="*/ 33674 w 90106"/>
                  <a:gd name="connsiteY14" fmla="*/ 51426 h 157773"/>
                  <a:gd name="connsiteX15" fmla="*/ 33674 w 90106"/>
                  <a:gd name="connsiteY15" fmla="*/ 51426 h 157773"/>
                  <a:gd name="connsiteX16" fmla="*/ 34003 w 90106"/>
                  <a:gd name="connsiteY16" fmla="*/ 52128 h 157773"/>
                  <a:gd name="connsiteX17" fmla="*/ 34272 w 90106"/>
                  <a:gd name="connsiteY17" fmla="*/ 52322 h 157773"/>
                  <a:gd name="connsiteX18" fmla="*/ 34272 w 90106"/>
                  <a:gd name="connsiteY18" fmla="*/ 52322 h 157773"/>
                  <a:gd name="connsiteX19" fmla="*/ 37022 w 90106"/>
                  <a:gd name="connsiteY19" fmla="*/ 52771 h 157773"/>
                  <a:gd name="connsiteX20" fmla="*/ 54597 w 90106"/>
                  <a:gd name="connsiteY20" fmla="*/ 55640 h 157773"/>
                  <a:gd name="connsiteX21" fmla="*/ 56854 w 90106"/>
                  <a:gd name="connsiteY21" fmla="*/ 55999 h 157773"/>
                  <a:gd name="connsiteX22" fmla="*/ 89733 w 90106"/>
                  <a:gd name="connsiteY22" fmla="*/ 61379 h 157773"/>
                  <a:gd name="connsiteX23" fmla="*/ 90106 w 90106"/>
                  <a:gd name="connsiteY23" fmla="*/ 61720 h 157773"/>
                  <a:gd name="connsiteX24" fmla="*/ 90076 w 90106"/>
                  <a:gd name="connsiteY24" fmla="*/ 61887 h 15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106" h="157773">
                    <a:moveTo>
                      <a:pt x="90076" y="61887"/>
                    </a:moveTo>
                    <a:lnTo>
                      <a:pt x="79884" y="71631"/>
                    </a:lnTo>
                    <a:lnTo>
                      <a:pt x="77224" y="74157"/>
                    </a:lnTo>
                    <a:lnTo>
                      <a:pt x="49247" y="100908"/>
                    </a:lnTo>
                    <a:cubicBezTo>
                      <a:pt x="49172" y="100988"/>
                      <a:pt x="49127" y="101097"/>
                      <a:pt x="49142" y="101207"/>
                    </a:cubicBezTo>
                    <a:lnTo>
                      <a:pt x="57960" y="157370"/>
                    </a:lnTo>
                    <a:cubicBezTo>
                      <a:pt x="57990" y="157557"/>
                      <a:pt x="57870" y="157735"/>
                      <a:pt x="57676" y="157768"/>
                    </a:cubicBezTo>
                    <a:cubicBezTo>
                      <a:pt x="57601" y="157783"/>
                      <a:pt x="57526" y="157768"/>
                      <a:pt x="57452" y="157729"/>
                    </a:cubicBezTo>
                    <a:lnTo>
                      <a:pt x="7939" y="130499"/>
                    </a:lnTo>
                    <a:cubicBezTo>
                      <a:pt x="7834" y="130445"/>
                      <a:pt x="7730" y="130445"/>
                      <a:pt x="7625" y="130499"/>
                    </a:cubicBezTo>
                    <a:cubicBezTo>
                      <a:pt x="7566" y="130513"/>
                      <a:pt x="7521" y="130513"/>
                      <a:pt x="7461" y="130499"/>
                    </a:cubicBezTo>
                    <a:cubicBezTo>
                      <a:pt x="7296" y="130510"/>
                      <a:pt x="7162" y="130401"/>
                      <a:pt x="7132" y="130245"/>
                    </a:cubicBezTo>
                    <a:cubicBezTo>
                      <a:pt x="-6677" y="61499"/>
                      <a:pt x="2649" y="27843"/>
                      <a:pt x="9389" y="90"/>
                    </a:cubicBezTo>
                    <a:lnTo>
                      <a:pt x="9389" y="0"/>
                    </a:lnTo>
                    <a:lnTo>
                      <a:pt x="33674" y="51426"/>
                    </a:lnTo>
                    <a:lnTo>
                      <a:pt x="33674" y="51426"/>
                    </a:lnTo>
                    <a:lnTo>
                      <a:pt x="34003" y="52128"/>
                    </a:lnTo>
                    <a:cubicBezTo>
                      <a:pt x="34063" y="52233"/>
                      <a:pt x="34152" y="52306"/>
                      <a:pt x="34272" y="52322"/>
                    </a:cubicBezTo>
                    <a:lnTo>
                      <a:pt x="34272" y="52322"/>
                    </a:lnTo>
                    <a:lnTo>
                      <a:pt x="37022" y="52771"/>
                    </a:lnTo>
                    <a:lnTo>
                      <a:pt x="54597" y="55640"/>
                    </a:lnTo>
                    <a:lnTo>
                      <a:pt x="56854" y="55999"/>
                    </a:lnTo>
                    <a:lnTo>
                      <a:pt x="89733" y="61379"/>
                    </a:lnTo>
                    <a:cubicBezTo>
                      <a:pt x="89927" y="61369"/>
                      <a:pt x="90106" y="61521"/>
                      <a:pt x="90106" y="61720"/>
                    </a:cubicBezTo>
                    <a:cubicBezTo>
                      <a:pt x="90106" y="61777"/>
                      <a:pt x="90106" y="61835"/>
                      <a:pt x="90076" y="61887"/>
                    </a:cubicBezTo>
                    <a:close/>
                  </a:path>
                </a:pathLst>
              </a:custGeom>
              <a:solidFill>
                <a:srgbClr val="E84E1B">
                  <a:alpha val="15000"/>
                </a:srgbClr>
              </a:solidFill>
              <a:ln w="1492" cap="flat">
                <a:noFill/>
                <a:prstDash val="solid"/>
                <a:miter/>
              </a:ln>
            </p:spPr>
            <p:txBody>
              <a:bodyPr rtlCol="0" anchor="ctr"/>
              <a:lstStyle/>
              <a:p>
                <a:endParaRPr lang="en-IN"/>
              </a:p>
            </p:txBody>
          </p:sp>
          <p:sp>
            <p:nvSpPr>
              <p:cNvPr id="137" name="Freeform: Shape 136">
                <a:extLst>
                  <a:ext uri="{FF2B5EF4-FFF2-40B4-BE49-F238E27FC236}">
                    <a16:creationId xmlns:a16="http://schemas.microsoft.com/office/drawing/2014/main" id="{C91C2879-7503-4DD1-A75D-65488135835D}"/>
                  </a:ext>
                </a:extLst>
              </p:cNvPr>
              <p:cNvSpPr/>
              <p:nvPr/>
            </p:nvSpPr>
            <p:spPr>
              <a:xfrm>
                <a:off x="7647740" y="4805284"/>
                <a:ext cx="162956" cy="157817"/>
              </a:xfrm>
              <a:custGeom>
                <a:avLst/>
                <a:gdLst>
                  <a:gd name="connsiteX0" fmla="*/ 162911 w 162956"/>
                  <a:gd name="connsiteY0" fmla="*/ 61932 h 157817"/>
                  <a:gd name="connsiteX1" fmla="*/ 152718 w 162956"/>
                  <a:gd name="connsiteY1" fmla="*/ 71676 h 157817"/>
                  <a:gd name="connsiteX2" fmla="*/ 150073 w 162956"/>
                  <a:gd name="connsiteY2" fmla="*/ 74202 h 157817"/>
                  <a:gd name="connsiteX3" fmla="*/ 122096 w 162956"/>
                  <a:gd name="connsiteY3" fmla="*/ 100953 h 157817"/>
                  <a:gd name="connsiteX4" fmla="*/ 121992 w 162956"/>
                  <a:gd name="connsiteY4" fmla="*/ 101252 h 157817"/>
                  <a:gd name="connsiteX5" fmla="*/ 130809 w 162956"/>
                  <a:gd name="connsiteY5" fmla="*/ 157415 h 157817"/>
                  <a:gd name="connsiteX6" fmla="*/ 130525 w 162956"/>
                  <a:gd name="connsiteY6" fmla="*/ 157813 h 157817"/>
                  <a:gd name="connsiteX7" fmla="*/ 130301 w 162956"/>
                  <a:gd name="connsiteY7" fmla="*/ 157774 h 157817"/>
                  <a:gd name="connsiteX8" fmla="*/ 80789 w 162956"/>
                  <a:gd name="connsiteY8" fmla="*/ 130544 h 157817"/>
                  <a:gd name="connsiteX9" fmla="*/ 80460 w 162956"/>
                  <a:gd name="connsiteY9" fmla="*/ 130544 h 157817"/>
                  <a:gd name="connsiteX10" fmla="*/ 80101 w 162956"/>
                  <a:gd name="connsiteY10" fmla="*/ 130738 h 157817"/>
                  <a:gd name="connsiteX11" fmla="*/ 30290 w 162956"/>
                  <a:gd name="connsiteY11" fmla="*/ 156145 h 157817"/>
                  <a:gd name="connsiteX12" fmla="*/ 29826 w 162956"/>
                  <a:gd name="connsiteY12" fmla="*/ 155995 h 157817"/>
                  <a:gd name="connsiteX13" fmla="*/ 29797 w 162956"/>
                  <a:gd name="connsiteY13" fmla="*/ 155771 h 157817"/>
                  <a:gd name="connsiteX14" fmla="*/ 40019 w 162956"/>
                  <a:gd name="connsiteY14" fmla="*/ 99922 h 157817"/>
                  <a:gd name="connsiteX15" fmla="*/ 39929 w 162956"/>
                  <a:gd name="connsiteY15" fmla="*/ 99608 h 157817"/>
                  <a:gd name="connsiteX16" fmla="*/ 101 w 162956"/>
                  <a:gd name="connsiteY16" fmla="*/ 59257 h 157817"/>
                  <a:gd name="connsiteX17" fmla="*/ 101 w 162956"/>
                  <a:gd name="connsiteY17" fmla="*/ 58771 h 157817"/>
                  <a:gd name="connsiteX18" fmla="*/ 295 w 162956"/>
                  <a:gd name="connsiteY18" fmla="*/ 58674 h 157817"/>
                  <a:gd name="connsiteX19" fmla="*/ 56129 w 162956"/>
                  <a:gd name="connsiteY19" fmla="*/ 51381 h 157817"/>
                  <a:gd name="connsiteX20" fmla="*/ 56384 w 162956"/>
                  <a:gd name="connsiteY20" fmla="*/ 51202 h 157817"/>
                  <a:gd name="connsiteX21" fmla="*/ 82223 w 162956"/>
                  <a:gd name="connsiteY21" fmla="*/ 90 h 157817"/>
                  <a:gd name="connsiteX22" fmla="*/ 82223 w 162956"/>
                  <a:gd name="connsiteY22" fmla="*/ 0 h 157817"/>
                  <a:gd name="connsiteX23" fmla="*/ 106509 w 162956"/>
                  <a:gd name="connsiteY23" fmla="*/ 51471 h 157817"/>
                  <a:gd name="connsiteX24" fmla="*/ 106509 w 162956"/>
                  <a:gd name="connsiteY24" fmla="*/ 51471 h 157817"/>
                  <a:gd name="connsiteX25" fmla="*/ 106853 w 162956"/>
                  <a:gd name="connsiteY25" fmla="*/ 52173 h 157817"/>
                  <a:gd name="connsiteX26" fmla="*/ 107107 w 162956"/>
                  <a:gd name="connsiteY26" fmla="*/ 52367 h 157817"/>
                  <a:gd name="connsiteX27" fmla="*/ 107107 w 162956"/>
                  <a:gd name="connsiteY27" fmla="*/ 52367 h 157817"/>
                  <a:gd name="connsiteX28" fmla="*/ 109871 w 162956"/>
                  <a:gd name="connsiteY28" fmla="*/ 52816 h 157817"/>
                  <a:gd name="connsiteX29" fmla="*/ 127432 w 162956"/>
                  <a:gd name="connsiteY29" fmla="*/ 55685 h 157817"/>
                  <a:gd name="connsiteX30" fmla="*/ 129703 w 162956"/>
                  <a:gd name="connsiteY30" fmla="*/ 56044 h 157817"/>
                  <a:gd name="connsiteX31" fmla="*/ 162657 w 162956"/>
                  <a:gd name="connsiteY31" fmla="*/ 61424 h 157817"/>
                  <a:gd name="connsiteX32" fmla="*/ 162956 w 162956"/>
                  <a:gd name="connsiteY32" fmla="*/ 61811 h 157817"/>
                  <a:gd name="connsiteX33" fmla="*/ 162911 w 162956"/>
                  <a:gd name="connsiteY33" fmla="*/ 61932 h 1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2956" h="157817">
                    <a:moveTo>
                      <a:pt x="162911" y="61932"/>
                    </a:moveTo>
                    <a:lnTo>
                      <a:pt x="152718" y="71676"/>
                    </a:lnTo>
                    <a:lnTo>
                      <a:pt x="150073" y="74202"/>
                    </a:lnTo>
                    <a:lnTo>
                      <a:pt x="122096" y="100953"/>
                    </a:lnTo>
                    <a:cubicBezTo>
                      <a:pt x="122007" y="101028"/>
                      <a:pt x="121977" y="101142"/>
                      <a:pt x="121992" y="101252"/>
                    </a:cubicBezTo>
                    <a:lnTo>
                      <a:pt x="130809" y="157415"/>
                    </a:lnTo>
                    <a:cubicBezTo>
                      <a:pt x="130839" y="157602"/>
                      <a:pt x="130719" y="157780"/>
                      <a:pt x="130525" y="157813"/>
                    </a:cubicBezTo>
                    <a:cubicBezTo>
                      <a:pt x="130451" y="157828"/>
                      <a:pt x="130376" y="157813"/>
                      <a:pt x="130301" y="157774"/>
                    </a:cubicBezTo>
                    <a:lnTo>
                      <a:pt x="80789" y="130544"/>
                    </a:lnTo>
                    <a:cubicBezTo>
                      <a:pt x="80684" y="130490"/>
                      <a:pt x="80564" y="130490"/>
                      <a:pt x="80460" y="130544"/>
                    </a:cubicBezTo>
                    <a:lnTo>
                      <a:pt x="80101" y="130738"/>
                    </a:lnTo>
                    <a:lnTo>
                      <a:pt x="30290" y="156145"/>
                    </a:lnTo>
                    <a:cubicBezTo>
                      <a:pt x="30125" y="156231"/>
                      <a:pt x="29916" y="156164"/>
                      <a:pt x="29826" y="155995"/>
                    </a:cubicBezTo>
                    <a:cubicBezTo>
                      <a:pt x="29797" y="155925"/>
                      <a:pt x="29782" y="155847"/>
                      <a:pt x="29797" y="155771"/>
                    </a:cubicBezTo>
                    <a:lnTo>
                      <a:pt x="40019" y="99922"/>
                    </a:lnTo>
                    <a:cubicBezTo>
                      <a:pt x="40034" y="99810"/>
                      <a:pt x="40004" y="99695"/>
                      <a:pt x="39929" y="99608"/>
                    </a:cubicBezTo>
                    <a:lnTo>
                      <a:pt x="101" y="59257"/>
                    </a:lnTo>
                    <a:cubicBezTo>
                      <a:pt x="-33" y="59122"/>
                      <a:pt x="-33" y="58904"/>
                      <a:pt x="101" y="58771"/>
                    </a:cubicBezTo>
                    <a:cubicBezTo>
                      <a:pt x="161" y="58719"/>
                      <a:pt x="221" y="58685"/>
                      <a:pt x="295" y="58674"/>
                    </a:cubicBezTo>
                    <a:lnTo>
                      <a:pt x="56129" y="51381"/>
                    </a:lnTo>
                    <a:cubicBezTo>
                      <a:pt x="56234" y="51363"/>
                      <a:pt x="56324" y="51297"/>
                      <a:pt x="56384" y="51202"/>
                    </a:cubicBezTo>
                    <a:lnTo>
                      <a:pt x="82223" y="90"/>
                    </a:lnTo>
                    <a:lnTo>
                      <a:pt x="82223" y="0"/>
                    </a:lnTo>
                    <a:lnTo>
                      <a:pt x="106509" y="51471"/>
                    </a:lnTo>
                    <a:lnTo>
                      <a:pt x="106509" y="51471"/>
                    </a:lnTo>
                    <a:lnTo>
                      <a:pt x="106853" y="52173"/>
                    </a:lnTo>
                    <a:cubicBezTo>
                      <a:pt x="106897" y="52276"/>
                      <a:pt x="107002" y="52348"/>
                      <a:pt x="107107" y="52367"/>
                    </a:cubicBezTo>
                    <a:lnTo>
                      <a:pt x="107107" y="52367"/>
                    </a:lnTo>
                    <a:lnTo>
                      <a:pt x="109871" y="52816"/>
                    </a:lnTo>
                    <a:lnTo>
                      <a:pt x="127432" y="55685"/>
                    </a:lnTo>
                    <a:lnTo>
                      <a:pt x="129703" y="56044"/>
                    </a:lnTo>
                    <a:lnTo>
                      <a:pt x="162657" y="61424"/>
                    </a:lnTo>
                    <a:cubicBezTo>
                      <a:pt x="162851" y="61449"/>
                      <a:pt x="162971" y="61623"/>
                      <a:pt x="162956" y="61811"/>
                    </a:cubicBezTo>
                    <a:cubicBezTo>
                      <a:pt x="162941" y="61853"/>
                      <a:pt x="162926" y="61895"/>
                      <a:pt x="162911" y="61932"/>
                    </a:cubicBezTo>
                    <a:close/>
                  </a:path>
                </a:pathLst>
              </a:custGeom>
              <a:solidFill>
                <a:srgbClr val="FFAE00"/>
              </a:solidFill>
              <a:ln w="1492" cap="flat">
                <a:noFill/>
                <a:prstDash val="solid"/>
                <a:miter/>
              </a:ln>
            </p:spPr>
            <p:txBody>
              <a:bodyPr rtlCol="0" anchor="ctr"/>
              <a:lstStyle/>
              <a:p>
                <a:endParaRPr lang="en-IN"/>
              </a:p>
            </p:txBody>
          </p:sp>
          <p:sp>
            <p:nvSpPr>
              <p:cNvPr id="138" name="Freeform: Shape 137">
                <a:extLst>
                  <a:ext uri="{FF2B5EF4-FFF2-40B4-BE49-F238E27FC236}">
                    <a16:creationId xmlns:a16="http://schemas.microsoft.com/office/drawing/2014/main" id="{5AE53A0F-345B-40AF-B4E2-935EB0AF5F93}"/>
                  </a:ext>
                </a:extLst>
              </p:cNvPr>
              <p:cNvSpPr/>
              <p:nvPr/>
            </p:nvSpPr>
            <p:spPr>
              <a:xfrm>
                <a:off x="7647849" y="4806136"/>
                <a:ext cx="163006" cy="156836"/>
              </a:xfrm>
              <a:custGeom>
                <a:avLst/>
                <a:gdLst>
                  <a:gd name="connsiteX0" fmla="*/ 162771 w 163006"/>
                  <a:gd name="connsiteY0" fmla="*/ 61364 h 156836"/>
                  <a:gd name="connsiteX1" fmla="*/ 124034 w 163006"/>
                  <a:gd name="connsiteY1" fmla="*/ 101431 h 156836"/>
                  <a:gd name="connsiteX2" fmla="*/ 123930 w 163006"/>
                  <a:gd name="connsiteY2" fmla="*/ 101745 h 156836"/>
                  <a:gd name="connsiteX3" fmla="*/ 130550 w 163006"/>
                  <a:gd name="connsiteY3" fmla="*/ 156429 h 156836"/>
                  <a:gd name="connsiteX4" fmla="*/ 130311 w 163006"/>
                  <a:gd name="connsiteY4" fmla="*/ 156828 h 156836"/>
                  <a:gd name="connsiteX5" fmla="*/ 130057 w 163006"/>
                  <a:gd name="connsiteY5" fmla="*/ 156787 h 156836"/>
                  <a:gd name="connsiteX6" fmla="*/ 81068 w 163006"/>
                  <a:gd name="connsiteY6" fmla="*/ 132666 h 156836"/>
                  <a:gd name="connsiteX7" fmla="*/ 80739 w 163006"/>
                  <a:gd name="connsiteY7" fmla="*/ 132666 h 156836"/>
                  <a:gd name="connsiteX8" fmla="*/ 80380 w 163006"/>
                  <a:gd name="connsiteY8" fmla="*/ 132846 h 156836"/>
                  <a:gd name="connsiteX9" fmla="*/ 30629 w 163006"/>
                  <a:gd name="connsiteY9" fmla="*/ 155517 h 156836"/>
                  <a:gd name="connsiteX10" fmla="*/ 30150 w 163006"/>
                  <a:gd name="connsiteY10" fmla="*/ 155345 h 156836"/>
                  <a:gd name="connsiteX11" fmla="*/ 30120 w 163006"/>
                  <a:gd name="connsiteY11" fmla="*/ 155143 h 156836"/>
                  <a:gd name="connsiteX12" fmla="*/ 41867 w 163006"/>
                  <a:gd name="connsiteY12" fmla="*/ 102119 h 156836"/>
                  <a:gd name="connsiteX13" fmla="*/ 41165 w 163006"/>
                  <a:gd name="connsiteY13" fmla="*/ 102283 h 156836"/>
                  <a:gd name="connsiteX14" fmla="*/ 111 w 163006"/>
                  <a:gd name="connsiteY14" fmla="*/ 58719 h 156836"/>
                  <a:gd name="connsiteX15" fmla="*/ 81 w 163006"/>
                  <a:gd name="connsiteY15" fmla="*/ 58233 h 156836"/>
                  <a:gd name="connsiteX16" fmla="*/ 305 w 163006"/>
                  <a:gd name="connsiteY16" fmla="*/ 58121 h 156836"/>
                  <a:gd name="connsiteX17" fmla="*/ 57963 w 163006"/>
                  <a:gd name="connsiteY17" fmla="*/ 53638 h 156836"/>
                  <a:gd name="connsiteX18" fmla="*/ 58232 w 163006"/>
                  <a:gd name="connsiteY18" fmla="*/ 53443 h 156836"/>
                  <a:gd name="connsiteX19" fmla="*/ 82383 w 163006"/>
                  <a:gd name="connsiteY19" fmla="*/ 75 h 156836"/>
                  <a:gd name="connsiteX20" fmla="*/ 82383 w 163006"/>
                  <a:gd name="connsiteY20" fmla="*/ 0 h 156836"/>
                  <a:gd name="connsiteX21" fmla="*/ 108746 w 163006"/>
                  <a:gd name="connsiteY21" fmla="*/ 52681 h 156836"/>
                  <a:gd name="connsiteX22" fmla="*/ 109104 w 163006"/>
                  <a:gd name="connsiteY22" fmla="*/ 53279 h 156836"/>
                  <a:gd name="connsiteX23" fmla="*/ 109104 w 163006"/>
                  <a:gd name="connsiteY23" fmla="*/ 53279 h 156836"/>
                  <a:gd name="connsiteX24" fmla="*/ 108641 w 163006"/>
                  <a:gd name="connsiteY24" fmla="*/ 54206 h 156836"/>
                  <a:gd name="connsiteX25" fmla="*/ 108895 w 163006"/>
                  <a:gd name="connsiteY25" fmla="*/ 54400 h 156836"/>
                  <a:gd name="connsiteX26" fmla="*/ 108895 w 163006"/>
                  <a:gd name="connsiteY26" fmla="*/ 54400 h 156836"/>
                  <a:gd name="connsiteX27" fmla="*/ 111645 w 163006"/>
                  <a:gd name="connsiteY27" fmla="*/ 54848 h 156836"/>
                  <a:gd name="connsiteX28" fmla="*/ 129220 w 163006"/>
                  <a:gd name="connsiteY28" fmla="*/ 57703 h 156836"/>
                  <a:gd name="connsiteX29" fmla="*/ 131477 w 163006"/>
                  <a:gd name="connsiteY29" fmla="*/ 58076 h 156836"/>
                  <a:gd name="connsiteX30" fmla="*/ 162458 w 163006"/>
                  <a:gd name="connsiteY30" fmla="*/ 60647 h 156836"/>
                  <a:gd name="connsiteX31" fmla="*/ 162981 w 163006"/>
                  <a:gd name="connsiteY31" fmla="*/ 60848 h 156836"/>
                  <a:gd name="connsiteX32" fmla="*/ 162771 w 163006"/>
                  <a:gd name="connsiteY32" fmla="*/ 61364 h 156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3006" h="156836">
                    <a:moveTo>
                      <a:pt x="162771" y="61364"/>
                    </a:moveTo>
                    <a:lnTo>
                      <a:pt x="124034" y="101431"/>
                    </a:lnTo>
                    <a:cubicBezTo>
                      <a:pt x="123945" y="101511"/>
                      <a:pt x="123915" y="101630"/>
                      <a:pt x="123930" y="101745"/>
                    </a:cubicBezTo>
                    <a:lnTo>
                      <a:pt x="130550" y="156429"/>
                    </a:lnTo>
                    <a:cubicBezTo>
                      <a:pt x="130595" y="156605"/>
                      <a:pt x="130490" y="156783"/>
                      <a:pt x="130311" y="156828"/>
                    </a:cubicBezTo>
                    <a:cubicBezTo>
                      <a:pt x="130221" y="156849"/>
                      <a:pt x="130132" y="156835"/>
                      <a:pt x="130057" y="156787"/>
                    </a:cubicBezTo>
                    <a:lnTo>
                      <a:pt x="81068" y="132666"/>
                    </a:lnTo>
                    <a:cubicBezTo>
                      <a:pt x="80963" y="132612"/>
                      <a:pt x="80844" y="132612"/>
                      <a:pt x="80739" y="132666"/>
                    </a:cubicBezTo>
                    <a:lnTo>
                      <a:pt x="80380" y="132846"/>
                    </a:lnTo>
                    <a:lnTo>
                      <a:pt x="30629" y="155517"/>
                    </a:lnTo>
                    <a:cubicBezTo>
                      <a:pt x="30449" y="155601"/>
                      <a:pt x="30240" y="155524"/>
                      <a:pt x="30150" y="155345"/>
                    </a:cubicBezTo>
                    <a:cubicBezTo>
                      <a:pt x="30120" y="155282"/>
                      <a:pt x="30105" y="155212"/>
                      <a:pt x="30120" y="155143"/>
                    </a:cubicBezTo>
                    <a:lnTo>
                      <a:pt x="41867" y="102119"/>
                    </a:lnTo>
                    <a:cubicBezTo>
                      <a:pt x="41867" y="102014"/>
                      <a:pt x="41254" y="102373"/>
                      <a:pt x="41165" y="102283"/>
                    </a:cubicBezTo>
                    <a:lnTo>
                      <a:pt x="111" y="58719"/>
                    </a:lnTo>
                    <a:cubicBezTo>
                      <a:pt x="-23" y="58592"/>
                      <a:pt x="-38" y="58375"/>
                      <a:pt x="81" y="58233"/>
                    </a:cubicBezTo>
                    <a:cubicBezTo>
                      <a:pt x="141" y="58170"/>
                      <a:pt x="216" y="58130"/>
                      <a:pt x="305" y="58121"/>
                    </a:cubicBezTo>
                    <a:lnTo>
                      <a:pt x="57963" y="53638"/>
                    </a:lnTo>
                    <a:cubicBezTo>
                      <a:pt x="58082" y="53621"/>
                      <a:pt x="58172" y="53548"/>
                      <a:pt x="58232" y="53443"/>
                    </a:cubicBezTo>
                    <a:lnTo>
                      <a:pt x="82383" y="75"/>
                    </a:lnTo>
                    <a:lnTo>
                      <a:pt x="82383" y="0"/>
                    </a:lnTo>
                    <a:lnTo>
                      <a:pt x="108746" y="52681"/>
                    </a:lnTo>
                    <a:cubicBezTo>
                      <a:pt x="108746" y="52681"/>
                      <a:pt x="108910" y="53339"/>
                      <a:pt x="109104" y="53279"/>
                    </a:cubicBezTo>
                    <a:cubicBezTo>
                      <a:pt x="109299" y="53219"/>
                      <a:pt x="109104" y="53279"/>
                      <a:pt x="109104" y="53279"/>
                    </a:cubicBezTo>
                    <a:lnTo>
                      <a:pt x="108641" y="54206"/>
                    </a:lnTo>
                    <a:cubicBezTo>
                      <a:pt x="108686" y="54312"/>
                      <a:pt x="108775" y="54386"/>
                      <a:pt x="108895" y="54400"/>
                    </a:cubicBezTo>
                    <a:lnTo>
                      <a:pt x="108895" y="54400"/>
                    </a:lnTo>
                    <a:lnTo>
                      <a:pt x="111645" y="54848"/>
                    </a:lnTo>
                    <a:lnTo>
                      <a:pt x="129220" y="57703"/>
                    </a:lnTo>
                    <a:lnTo>
                      <a:pt x="131477" y="58076"/>
                    </a:lnTo>
                    <a:lnTo>
                      <a:pt x="162458" y="60647"/>
                    </a:lnTo>
                    <a:cubicBezTo>
                      <a:pt x="162652" y="60560"/>
                      <a:pt x="162891" y="60650"/>
                      <a:pt x="162981" y="60848"/>
                    </a:cubicBezTo>
                    <a:cubicBezTo>
                      <a:pt x="163055" y="61047"/>
                      <a:pt x="162966" y="61277"/>
                      <a:pt x="162771" y="61364"/>
                    </a:cubicBezTo>
                    <a:close/>
                  </a:path>
                </a:pathLst>
              </a:custGeom>
              <a:solidFill>
                <a:srgbClr val="E08A00"/>
              </a:solidFill>
              <a:ln w="1492" cap="flat">
                <a:noFill/>
                <a:prstDash val="solid"/>
                <a:miter/>
              </a:ln>
            </p:spPr>
            <p:txBody>
              <a:bodyPr rtlCol="0" anchor="ctr"/>
              <a:lstStyle/>
              <a:p>
                <a:endParaRPr lang="en-IN"/>
              </a:p>
            </p:txBody>
          </p:sp>
          <p:sp>
            <p:nvSpPr>
              <p:cNvPr id="139" name="Freeform: Shape 138">
                <a:extLst>
                  <a:ext uri="{FF2B5EF4-FFF2-40B4-BE49-F238E27FC236}">
                    <a16:creationId xmlns:a16="http://schemas.microsoft.com/office/drawing/2014/main" id="{E61F4B17-3B84-49E9-8D78-D4F7461A9734}"/>
                  </a:ext>
                </a:extLst>
              </p:cNvPr>
              <p:cNvSpPr/>
              <p:nvPr/>
            </p:nvSpPr>
            <p:spPr>
              <a:xfrm>
                <a:off x="7647740" y="4805284"/>
                <a:ext cx="162956" cy="157817"/>
              </a:xfrm>
              <a:custGeom>
                <a:avLst/>
                <a:gdLst>
                  <a:gd name="connsiteX0" fmla="*/ 162911 w 162956"/>
                  <a:gd name="connsiteY0" fmla="*/ 61932 h 157817"/>
                  <a:gd name="connsiteX1" fmla="*/ 152718 w 162956"/>
                  <a:gd name="connsiteY1" fmla="*/ 71676 h 157817"/>
                  <a:gd name="connsiteX2" fmla="*/ 150073 w 162956"/>
                  <a:gd name="connsiteY2" fmla="*/ 74202 h 157817"/>
                  <a:gd name="connsiteX3" fmla="*/ 122096 w 162956"/>
                  <a:gd name="connsiteY3" fmla="*/ 100953 h 157817"/>
                  <a:gd name="connsiteX4" fmla="*/ 121992 w 162956"/>
                  <a:gd name="connsiteY4" fmla="*/ 101252 h 157817"/>
                  <a:gd name="connsiteX5" fmla="*/ 130809 w 162956"/>
                  <a:gd name="connsiteY5" fmla="*/ 157415 h 157817"/>
                  <a:gd name="connsiteX6" fmla="*/ 130525 w 162956"/>
                  <a:gd name="connsiteY6" fmla="*/ 157813 h 157817"/>
                  <a:gd name="connsiteX7" fmla="*/ 130301 w 162956"/>
                  <a:gd name="connsiteY7" fmla="*/ 157774 h 157817"/>
                  <a:gd name="connsiteX8" fmla="*/ 80789 w 162956"/>
                  <a:gd name="connsiteY8" fmla="*/ 130544 h 157817"/>
                  <a:gd name="connsiteX9" fmla="*/ 80460 w 162956"/>
                  <a:gd name="connsiteY9" fmla="*/ 130544 h 157817"/>
                  <a:gd name="connsiteX10" fmla="*/ 80101 w 162956"/>
                  <a:gd name="connsiteY10" fmla="*/ 130738 h 157817"/>
                  <a:gd name="connsiteX11" fmla="*/ 30290 w 162956"/>
                  <a:gd name="connsiteY11" fmla="*/ 156145 h 157817"/>
                  <a:gd name="connsiteX12" fmla="*/ 29826 w 162956"/>
                  <a:gd name="connsiteY12" fmla="*/ 155995 h 157817"/>
                  <a:gd name="connsiteX13" fmla="*/ 29797 w 162956"/>
                  <a:gd name="connsiteY13" fmla="*/ 155771 h 157817"/>
                  <a:gd name="connsiteX14" fmla="*/ 40019 w 162956"/>
                  <a:gd name="connsiteY14" fmla="*/ 99922 h 157817"/>
                  <a:gd name="connsiteX15" fmla="*/ 39929 w 162956"/>
                  <a:gd name="connsiteY15" fmla="*/ 99608 h 157817"/>
                  <a:gd name="connsiteX16" fmla="*/ 101 w 162956"/>
                  <a:gd name="connsiteY16" fmla="*/ 59257 h 157817"/>
                  <a:gd name="connsiteX17" fmla="*/ 101 w 162956"/>
                  <a:gd name="connsiteY17" fmla="*/ 58771 h 157817"/>
                  <a:gd name="connsiteX18" fmla="*/ 295 w 162956"/>
                  <a:gd name="connsiteY18" fmla="*/ 58674 h 157817"/>
                  <a:gd name="connsiteX19" fmla="*/ 56129 w 162956"/>
                  <a:gd name="connsiteY19" fmla="*/ 51381 h 157817"/>
                  <a:gd name="connsiteX20" fmla="*/ 56384 w 162956"/>
                  <a:gd name="connsiteY20" fmla="*/ 51202 h 157817"/>
                  <a:gd name="connsiteX21" fmla="*/ 82223 w 162956"/>
                  <a:gd name="connsiteY21" fmla="*/ 90 h 157817"/>
                  <a:gd name="connsiteX22" fmla="*/ 82223 w 162956"/>
                  <a:gd name="connsiteY22" fmla="*/ 0 h 157817"/>
                  <a:gd name="connsiteX23" fmla="*/ 106509 w 162956"/>
                  <a:gd name="connsiteY23" fmla="*/ 51471 h 157817"/>
                  <a:gd name="connsiteX24" fmla="*/ 106509 w 162956"/>
                  <a:gd name="connsiteY24" fmla="*/ 51471 h 157817"/>
                  <a:gd name="connsiteX25" fmla="*/ 106853 w 162956"/>
                  <a:gd name="connsiteY25" fmla="*/ 52173 h 157817"/>
                  <a:gd name="connsiteX26" fmla="*/ 107107 w 162956"/>
                  <a:gd name="connsiteY26" fmla="*/ 52367 h 157817"/>
                  <a:gd name="connsiteX27" fmla="*/ 107107 w 162956"/>
                  <a:gd name="connsiteY27" fmla="*/ 52367 h 157817"/>
                  <a:gd name="connsiteX28" fmla="*/ 109871 w 162956"/>
                  <a:gd name="connsiteY28" fmla="*/ 52816 h 157817"/>
                  <a:gd name="connsiteX29" fmla="*/ 127432 w 162956"/>
                  <a:gd name="connsiteY29" fmla="*/ 55685 h 157817"/>
                  <a:gd name="connsiteX30" fmla="*/ 129703 w 162956"/>
                  <a:gd name="connsiteY30" fmla="*/ 56044 h 157817"/>
                  <a:gd name="connsiteX31" fmla="*/ 162657 w 162956"/>
                  <a:gd name="connsiteY31" fmla="*/ 61424 h 157817"/>
                  <a:gd name="connsiteX32" fmla="*/ 162956 w 162956"/>
                  <a:gd name="connsiteY32" fmla="*/ 61811 h 157817"/>
                  <a:gd name="connsiteX33" fmla="*/ 162911 w 162956"/>
                  <a:gd name="connsiteY33" fmla="*/ 61932 h 15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2956" h="157817">
                    <a:moveTo>
                      <a:pt x="162911" y="61932"/>
                    </a:moveTo>
                    <a:lnTo>
                      <a:pt x="152718" y="71676"/>
                    </a:lnTo>
                    <a:lnTo>
                      <a:pt x="150073" y="74202"/>
                    </a:lnTo>
                    <a:lnTo>
                      <a:pt x="122096" y="100953"/>
                    </a:lnTo>
                    <a:cubicBezTo>
                      <a:pt x="122007" y="101028"/>
                      <a:pt x="121977" y="101142"/>
                      <a:pt x="121992" y="101252"/>
                    </a:cubicBezTo>
                    <a:lnTo>
                      <a:pt x="130809" y="157415"/>
                    </a:lnTo>
                    <a:cubicBezTo>
                      <a:pt x="130839" y="157602"/>
                      <a:pt x="130719" y="157780"/>
                      <a:pt x="130525" y="157813"/>
                    </a:cubicBezTo>
                    <a:cubicBezTo>
                      <a:pt x="130451" y="157828"/>
                      <a:pt x="130376" y="157813"/>
                      <a:pt x="130301" y="157774"/>
                    </a:cubicBezTo>
                    <a:lnTo>
                      <a:pt x="80789" y="130544"/>
                    </a:lnTo>
                    <a:cubicBezTo>
                      <a:pt x="80684" y="130490"/>
                      <a:pt x="80564" y="130490"/>
                      <a:pt x="80460" y="130544"/>
                    </a:cubicBezTo>
                    <a:lnTo>
                      <a:pt x="80101" y="130738"/>
                    </a:lnTo>
                    <a:lnTo>
                      <a:pt x="30290" y="156145"/>
                    </a:lnTo>
                    <a:cubicBezTo>
                      <a:pt x="30125" y="156231"/>
                      <a:pt x="29916" y="156164"/>
                      <a:pt x="29826" y="155995"/>
                    </a:cubicBezTo>
                    <a:cubicBezTo>
                      <a:pt x="29797" y="155925"/>
                      <a:pt x="29782" y="155847"/>
                      <a:pt x="29797" y="155771"/>
                    </a:cubicBezTo>
                    <a:lnTo>
                      <a:pt x="40019" y="99922"/>
                    </a:lnTo>
                    <a:cubicBezTo>
                      <a:pt x="40034" y="99810"/>
                      <a:pt x="40004" y="99695"/>
                      <a:pt x="39929" y="99608"/>
                    </a:cubicBezTo>
                    <a:lnTo>
                      <a:pt x="101" y="59257"/>
                    </a:lnTo>
                    <a:cubicBezTo>
                      <a:pt x="-33" y="59122"/>
                      <a:pt x="-33" y="58904"/>
                      <a:pt x="101" y="58771"/>
                    </a:cubicBezTo>
                    <a:cubicBezTo>
                      <a:pt x="161" y="58719"/>
                      <a:pt x="221" y="58685"/>
                      <a:pt x="295" y="58674"/>
                    </a:cubicBezTo>
                    <a:lnTo>
                      <a:pt x="56129" y="51381"/>
                    </a:lnTo>
                    <a:cubicBezTo>
                      <a:pt x="56234" y="51363"/>
                      <a:pt x="56324" y="51297"/>
                      <a:pt x="56384" y="51202"/>
                    </a:cubicBezTo>
                    <a:lnTo>
                      <a:pt x="82223" y="90"/>
                    </a:lnTo>
                    <a:lnTo>
                      <a:pt x="82223" y="0"/>
                    </a:lnTo>
                    <a:lnTo>
                      <a:pt x="106509" y="51471"/>
                    </a:lnTo>
                    <a:lnTo>
                      <a:pt x="106509" y="51471"/>
                    </a:lnTo>
                    <a:lnTo>
                      <a:pt x="106853" y="52173"/>
                    </a:lnTo>
                    <a:cubicBezTo>
                      <a:pt x="106897" y="52276"/>
                      <a:pt x="107002" y="52348"/>
                      <a:pt x="107107" y="52367"/>
                    </a:cubicBezTo>
                    <a:lnTo>
                      <a:pt x="107107" y="52367"/>
                    </a:lnTo>
                    <a:lnTo>
                      <a:pt x="109871" y="52816"/>
                    </a:lnTo>
                    <a:lnTo>
                      <a:pt x="127432" y="55685"/>
                    </a:lnTo>
                    <a:lnTo>
                      <a:pt x="129703" y="56044"/>
                    </a:lnTo>
                    <a:lnTo>
                      <a:pt x="162657" y="61424"/>
                    </a:lnTo>
                    <a:cubicBezTo>
                      <a:pt x="162851" y="61449"/>
                      <a:pt x="162971" y="61623"/>
                      <a:pt x="162956" y="61811"/>
                    </a:cubicBezTo>
                    <a:cubicBezTo>
                      <a:pt x="162941" y="61853"/>
                      <a:pt x="162926" y="61895"/>
                      <a:pt x="162911" y="61932"/>
                    </a:cubicBezTo>
                    <a:close/>
                  </a:path>
                </a:pathLst>
              </a:custGeom>
              <a:solidFill>
                <a:srgbClr val="F4AD00"/>
              </a:solidFill>
              <a:ln w="1492" cap="flat">
                <a:noFill/>
                <a:prstDash val="solid"/>
                <a:miter/>
              </a:ln>
            </p:spPr>
            <p:txBody>
              <a:bodyPr rtlCol="0" anchor="ctr"/>
              <a:lstStyle/>
              <a:p>
                <a:endParaRPr lang="en-IN"/>
              </a:p>
            </p:txBody>
          </p:sp>
          <p:sp>
            <p:nvSpPr>
              <p:cNvPr id="140" name="Freeform: Shape 139">
                <a:extLst>
                  <a:ext uri="{FF2B5EF4-FFF2-40B4-BE49-F238E27FC236}">
                    <a16:creationId xmlns:a16="http://schemas.microsoft.com/office/drawing/2014/main" id="{82965620-2F6D-4B82-8FF5-E058FB1E694B}"/>
                  </a:ext>
                </a:extLst>
              </p:cNvPr>
              <p:cNvSpPr/>
              <p:nvPr/>
            </p:nvSpPr>
            <p:spPr>
              <a:xfrm>
                <a:off x="7720589" y="4805329"/>
                <a:ext cx="90108" cy="157773"/>
              </a:xfrm>
              <a:custGeom>
                <a:avLst/>
                <a:gdLst>
                  <a:gd name="connsiteX0" fmla="*/ 90062 w 90108"/>
                  <a:gd name="connsiteY0" fmla="*/ 61887 h 157773"/>
                  <a:gd name="connsiteX1" fmla="*/ 79870 w 90108"/>
                  <a:gd name="connsiteY1" fmla="*/ 71631 h 157773"/>
                  <a:gd name="connsiteX2" fmla="*/ 77225 w 90108"/>
                  <a:gd name="connsiteY2" fmla="*/ 74157 h 157773"/>
                  <a:gd name="connsiteX3" fmla="*/ 49248 w 90108"/>
                  <a:gd name="connsiteY3" fmla="*/ 100908 h 157773"/>
                  <a:gd name="connsiteX4" fmla="*/ 49143 w 90108"/>
                  <a:gd name="connsiteY4" fmla="*/ 101207 h 157773"/>
                  <a:gd name="connsiteX5" fmla="*/ 57961 w 90108"/>
                  <a:gd name="connsiteY5" fmla="*/ 157370 h 157773"/>
                  <a:gd name="connsiteX6" fmla="*/ 57676 w 90108"/>
                  <a:gd name="connsiteY6" fmla="*/ 157768 h 157773"/>
                  <a:gd name="connsiteX7" fmla="*/ 57452 w 90108"/>
                  <a:gd name="connsiteY7" fmla="*/ 157729 h 157773"/>
                  <a:gd name="connsiteX8" fmla="*/ 7940 w 90108"/>
                  <a:gd name="connsiteY8" fmla="*/ 130499 h 157773"/>
                  <a:gd name="connsiteX9" fmla="*/ 7611 w 90108"/>
                  <a:gd name="connsiteY9" fmla="*/ 130499 h 157773"/>
                  <a:gd name="connsiteX10" fmla="*/ 7462 w 90108"/>
                  <a:gd name="connsiteY10" fmla="*/ 130499 h 157773"/>
                  <a:gd name="connsiteX11" fmla="*/ 7133 w 90108"/>
                  <a:gd name="connsiteY11" fmla="*/ 130245 h 157773"/>
                  <a:gd name="connsiteX12" fmla="*/ 9375 w 90108"/>
                  <a:gd name="connsiteY12" fmla="*/ 90 h 157773"/>
                  <a:gd name="connsiteX13" fmla="*/ 9375 w 90108"/>
                  <a:gd name="connsiteY13" fmla="*/ 0 h 157773"/>
                  <a:gd name="connsiteX14" fmla="*/ 33660 w 90108"/>
                  <a:gd name="connsiteY14" fmla="*/ 51426 h 157773"/>
                  <a:gd name="connsiteX15" fmla="*/ 33660 w 90108"/>
                  <a:gd name="connsiteY15" fmla="*/ 51426 h 157773"/>
                  <a:gd name="connsiteX16" fmla="*/ 34004 w 90108"/>
                  <a:gd name="connsiteY16" fmla="*/ 52128 h 157773"/>
                  <a:gd name="connsiteX17" fmla="*/ 34258 w 90108"/>
                  <a:gd name="connsiteY17" fmla="*/ 52322 h 157773"/>
                  <a:gd name="connsiteX18" fmla="*/ 34258 w 90108"/>
                  <a:gd name="connsiteY18" fmla="*/ 52322 h 157773"/>
                  <a:gd name="connsiteX19" fmla="*/ 37023 w 90108"/>
                  <a:gd name="connsiteY19" fmla="*/ 52771 h 157773"/>
                  <a:gd name="connsiteX20" fmla="*/ 54583 w 90108"/>
                  <a:gd name="connsiteY20" fmla="*/ 55640 h 157773"/>
                  <a:gd name="connsiteX21" fmla="*/ 56855 w 90108"/>
                  <a:gd name="connsiteY21" fmla="*/ 55999 h 157773"/>
                  <a:gd name="connsiteX22" fmla="*/ 89808 w 90108"/>
                  <a:gd name="connsiteY22" fmla="*/ 61379 h 157773"/>
                  <a:gd name="connsiteX23" fmla="*/ 90107 w 90108"/>
                  <a:gd name="connsiteY23" fmla="*/ 61766 h 157773"/>
                  <a:gd name="connsiteX24" fmla="*/ 90062 w 90108"/>
                  <a:gd name="connsiteY24" fmla="*/ 61887 h 15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108" h="157773">
                    <a:moveTo>
                      <a:pt x="90062" y="61887"/>
                    </a:moveTo>
                    <a:lnTo>
                      <a:pt x="79870" y="71631"/>
                    </a:lnTo>
                    <a:lnTo>
                      <a:pt x="77225" y="74157"/>
                    </a:lnTo>
                    <a:lnTo>
                      <a:pt x="49248" y="100908"/>
                    </a:lnTo>
                    <a:cubicBezTo>
                      <a:pt x="49158" y="100983"/>
                      <a:pt x="49128" y="101097"/>
                      <a:pt x="49143" y="101207"/>
                    </a:cubicBezTo>
                    <a:lnTo>
                      <a:pt x="57961" y="157370"/>
                    </a:lnTo>
                    <a:cubicBezTo>
                      <a:pt x="57990" y="157557"/>
                      <a:pt x="57871" y="157735"/>
                      <a:pt x="57676" y="157768"/>
                    </a:cubicBezTo>
                    <a:cubicBezTo>
                      <a:pt x="57602" y="157783"/>
                      <a:pt x="57527" y="157768"/>
                      <a:pt x="57452" y="157729"/>
                    </a:cubicBezTo>
                    <a:lnTo>
                      <a:pt x="7940" y="130499"/>
                    </a:lnTo>
                    <a:cubicBezTo>
                      <a:pt x="7835" y="130445"/>
                      <a:pt x="7716" y="130445"/>
                      <a:pt x="7611" y="130499"/>
                    </a:cubicBezTo>
                    <a:cubicBezTo>
                      <a:pt x="7566" y="130513"/>
                      <a:pt x="7507" y="130513"/>
                      <a:pt x="7462" y="130499"/>
                    </a:cubicBezTo>
                    <a:cubicBezTo>
                      <a:pt x="7297" y="130510"/>
                      <a:pt x="7163" y="130401"/>
                      <a:pt x="7133" y="130245"/>
                    </a:cubicBezTo>
                    <a:cubicBezTo>
                      <a:pt x="-6676" y="61499"/>
                      <a:pt x="2649" y="27843"/>
                      <a:pt x="9375" y="90"/>
                    </a:cubicBezTo>
                    <a:lnTo>
                      <a:pt x="9375" y="0"/>
                    </a:lnTo>
                    <a:lnTo>
                      <a:pt x="33660" y="51426"/>
                    </a:lnTo>
                    <a:lnTo>
                      <a:pt x="33660" y="51426"/>
                    </a:lnTo>
                    <a:lnTo>
                      <a:pt x="34004" y="52128"/>
                    </a:lnTo>
                    <a:cubicBezTo>
                      <a:pt x="34049" y="52231"/>
                      <a:pt x="34153" y="52303"/>
                      <a:pt x="34258" y="52322"/>
                    </a:cubicBezTo>
                    <a:lnTo>
                      <a:pt x="34258" y="52322"/>
                    </a:lnTo>
                    <a:lnTo>
                      <a:pt x="37023" y="52771"/>
                    </a:lnTo>
                    <a:lnTo>
                      <a:pt x="54583" y="55640"/>
                    </a:lnTo>
                    <a:lnTo>
                      <a:pt x="56855" y="55999"/>
                    </a:lnTo>
                    <a:lnTo>
                      <a:pt x="89808" y="61379"/>
                    </a:lnTo>
                    <a:cubicBezTo>
                      <a:pt x="90002" y="61404"/>
                      <a:pt x="90122" y="61578"/>
                      <a:pt x="90107" y="61766"/>
                    </a:cubicBezTo>
                    <a:cubicBezTo>
                      <a:pt x="90092" y="61808"/>
                      <a:pt x="90077" y="61850"/>
                      <a:pt x="90062" y="61887"/>
                    </a:cubicBezTo>
                    <a:close/>
                  </a:path>
                </a:pathLst>
              </a:custGeom>
              <a:solidFill>
                <a:srgbClr val="E84E1B">
                  <a:alpha val="15000"/>
                </a:srgbClr>
              </a:solidFill>
              <a:ln w="1492" cap="flat">
                <a:noFill/>
                <a:prstDash val="solid"/>
                <a:miter/>
              </a:ln>
            </p:spPr>
            <p:txBody>
              <a:bodyPr rtlCol="0" anchor="ctr"/>
              <a:lstStyle/>
              <a:p>
                <a:endParaRPr lang="en-IN"/>
              </a:p>
            </p:txBody>
          </p:sp>
          <p:grpSp>
            <p:nvGrpSpPr>
              <p:cNvPr id="141" name="Graphic 4">
                <a:extLst>
                  <a:ext uri="{FF2B5EF4-FFF2-40B4-BE49-F238E27FC236}">
                    <a16:creationId xmlns:a16="http://schemas.microsoft.com/office/drawing/2014/main" id="{7E814B7D-86E8-4C0C-B1F9-874C94B0FB78}"/>
                  </a:ext>
                </a:extLst>
              </p:cNvPr>
              <p:cNvGrpSpPr/>
              <p:nvPr/>
            </p:nvGrpSpPr>
            <p:grpSpPr>
              <a:xfrm>
                <a:off x="6924186" y="5071467"/>
                <a:ext cx="896862" cy="234874"/>
                <a:chOff x="6924186" y="5071467"/>
                <a:chExt cx="896862" cy="234874"/>
              </a:xfrm>
              <a:solidFill>
                <a:srgbClr val="3B3B4C">
                  <a:alpha val="75000"/>
                </a:srgbClr>
              </a:solidFill>
            </p:grpSpPr>
            <p:sp>
              <p:nvSpPr>
                <p:cNvPr id="142" name="Freeform: Shape 141">
                  <a:extLst>
                    <a:ext uri="{FF2B5EF4-FFF2-40B4-BE49-F238E27FC236}">
                      <a16:creationId xmlns:a16="http://schemas.microsoft.com/office/drawing/2014/main" id="{9DD40498-CDC2-455C-9E12-4A9C0C6ECFFF}"/>
                    </a:ext>
                  </a:extLst>
                </p:cNvPr>
                <p:cNvSpPr/>
                <p:nvPr/>
              </p:nvSpPr>
              <p:spPr>
                <a:xfrm>
                  <a:off x="7210654" y="5074336"/>
                  <a:ext cx="194578" cy="41652"/>
                </a:xfrm>
                <a:custGeom>
                  <a:avLst/>
                  <a:gdLst>
                    <a:gd name="connsiteX0" fmla="*/ 9747 w 194578"/>
                    <a:gd name="connsiteY0" fmla="*/ 1 h 41652"/>
                    <a:gd name="connsiteX1" fmla="*/ 179716 w 194578"/>
                    <a:gd name="connsiteY1" fmla="*/ 1675 h 41652"/>
                    <a:gd name="connsiteX2" fmla="*/ 191537 w 194578"/>
                    <a:gd name="connsiteY2" fmla="*/ 9909 h 41652"/>
                    <a:gd name="connsiteX3" fmla="*/ 194526 w 194578"/>
                    <a:gd name="connsiteY3" fmla="*/ 33627 h 41652"/>
                    <a:gd name="connsiteX4" fmla="*/ 184782 w 194578"/>
                    <a:gd name="connsiteY4" fmla="*/ 41652 h 41652"/>
                    <a:gd name="connsiteX5" fmla="*/ 14873 w 194578"/>
                    <a:gd name="connsiteY5" fmla="*/ 39979 h 41652"/>
                    <a:gd name="connsiteX6" fmla="*/ 3052 w 194578"/>
                    <a:gd name="connsiteY6" fmla="*/ 31744 h 41652"/>
                    <a:gd name="connsiteX7" fmla="*/ 63 w 194578"/>
                    <a:gd name="connsiteY7" fmla="*/ 8026 h 41652"/>
                    <a:gd name="connsiteX8" fmla="*/ 9747 w 194578"/>
                    <a:gd name="connsiteY8" fmla="*/ 1 h 4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578" h="41652">
                      <a:moveTo>
                        <a:pt x="9747" y="1"/>
                      </a:moveTo>
                      <a:lnTo>
                        <a:pt x="179716" y="1675"/>
                      </a:lnTo>
                      <a:cubicBezTo>
                        <a:pt x="185694" y="1675"/>
                        <a:pt x="190969" y="5411"/>
                        <a:pt x="191537" y="9909"/>
                      </a:cubicBezTo>
                      <a:lnTo>
                        <a:pt x="194526" y="33627"/>
                      </a:lnTo>
                      <a:cubicBezTo>
                        <a:pt x="195109" y="38110"/>
                        <a:pt x="190745" y="41712"/>
                        <a:pt x="184782" y="41652"/>
                      </a:cubicBezTo>
                      <a:lnTo>
                        <a:pt x="14873" y="39979"/>
                      </a:lnTo>
                      <a:cubicBezTo>
                        <a:pt x="8895" y="39979"/>
                        <a:pt x="3620" y="36227"/>
                        <a:pt x="3052" y="31744"/>
                      </a:cubicBezTo>
                      <a:lnTo>
                        <a:pt x="63" y="8026"/>
                      </a:lnTo>
                      <a:cubicBezTo>
                        <a:pt x="-580" y="3603"/>
                        <a:pt x="3784" y="-59"/>
                        <a:pt x="9747" y="1"/>
                      </a:cubicBezTo>
                      <a:close/>
                    </a:path>
                  </a:pathLst>
                </a:custGeom>
                <a:solidFill>
                  <a:srgbClr val="3B3B4C">
                    <a:alpha val="75000"/>
                  </a:srgbClr>
                </a:solidFill>
                <a:ln w="1492" cap="flat">
                  <a:noFill/>
                  <a:prstDash val="solid"/>
                  <a:miter/>
                </a:ln>
              </p:spPr>
              <p:txBody>
                <a:bodyPr rtlCol="0" anchor="ctr"/>
                <a:lstStyle/>
                <a:p>
                  <a:endParaRPr lang="en-IN"/>
                </a:p>
              </p:txBody>
            </p:sp>
            <p:sp>
              <p:nvSpPr>
                <p:cNvPr id="143" name="Freeform: Shape 142">
                  <a:extLst>
                    <a:ext uri="{FF2B5EF4-FFF2-40B4-BE49-F238E27FC236}">
                      <a16:creationId xmlns:a16="http://schemas.microsoft.com/office/drawing/2014/main" id="{4E778F2C-14F8-4D58-A851-031E2F19CC80}"/>
                    </a:ext>
                  </a:extLst>
                </p:cNvPr>
                <p:cNvSpPr/>
                <p:nvPr/>
              </p:nvSpPr>
              <p:spPr>
                <a:xfrm>
                  <a:off x="6924186" y="5071467"/>
                  <a:ext cx="120055" cy="41024"/>
                </a:xfrm>
                <a:custGeom>
                  <a:avLst/>
                  <a:gdLst>
                    <a:gd name="connsiteX0" fmla="*/ 5537 w 120055"/>
                    <a:gd name="connsiteY0" fmla="*/ 1 h 41024"/>
                    <a:gd name="connsiteX1" fmla="*/ 109404 w 120055"/>
                    <a:gd name="connsiteY1" fmla="*/ 1032 h 41024"/>
                    <a:gd name="connsiteX2" fmla="*/ 116742 w 120055"/>
                    <a:gd name="connsiteY2" fmla="*/ 8385 h 41024"/>
                    <a:gd name="connsiteX3" fmla="*/ 119985 w 120055"/>
                    <a:gd name="connsiteY3" fmla="*/ 33791 h 41024"/>
                    <a:gd name="connsiteX4" fmla="*/ 114530 w 120055"/>
                    <a:gd name="connsiteY4" fmla="*/ 41024 h 41024"/>
                    <a:gd name="connsiteX5" fmla="*/ 10648 w 120055"/>
                    <a:gd name="connsiteY5" fmla="*/ 40008 h 41024"/>
                    <a:gd name="connsiteX6" fmla="*/ 3310 w 120055"/>
                    <a:gd name="connsiteY6" fmla="*/ 32640 h 41024"/>
                    <a:gd name="connsiteX7" fmla="*/ 67 w 120055"/>
                    <a:gd name="connsiteY7" fmla="*/ 7234 h 41024"/>
                    <a:gd name="connsiteX8" fmla="*/ 5537 w 120055"/>
                    <a:gd name="connsiteY8" fmla="*/ 1 h 41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55" h="41024">
                      <a:moveTo>
                        <a:pt x="5537" y="1"/>
                      </a:moveTo>
                      <a:lnTo>
                        <a:pt x="109404" y="1032"/>
                      </a:lnTo>
                      <a:cubicBezTo>
                        <a:pt x="112946" y="1032"/>
                        <a:pt x="116219" y="4365"/>
                        <a:pt x="116742" y="8385"/>
                      </a:cubicBezTo>
                      <a:lnTo>
                        <a:pt x="119985" y="33791"/>
                      </a:lnTo>
                      <a:cubicBezTo>
                        <a:pt x="120508" y="37826"/>
                        <a:pt x="118057" y="41054"/>
                        <a:pt x="114530" y="41024"/>
                      </a:cubicBezTo>
                      <a:lnTo>
                        <a:pt x="10648" y="40008"/>
                      </a:lnTo>
                      <a:cubicBezTo>
                        <a:pt x="7121" y="40008"/>
                        <a:pt x="3833" y="36675"/>
                        <a:pt x="3310" y="32640"/>
                      </a:cubicBezTo>
                      <a:lnTo>
                        <a:pt x="67" y="7234"/>
                      </a:lnTo>
                      <a:cubicBezTo>
                        <a:pt x="-441" y="3214"/>
                        <a:pt x="1995" y="-29"/>
                        <a:pt x="5537" y="1"/>
                      </a:cubicBezTo>
                      <a:close/>
                    </a:path>
                  </a:pathLst>
                </a:custGeom>
                <a:solidFill>
                  <a:srgbClr val="3B3B4C">
                    <a:alpha val="75000"/>
                  </a:srgbClr>
                </a:solidFill>
                <a:ln w="1492" cap="flat">
                  <a:noFill/>
                  <a:prstDash val="solid"/>
                  <a:miter/>
                </a:ln>
              </p:spPr>
              <p:txBody>
                <a:bodyPr rtlCol="0" anchor="ctr"/>
                <a:lstStyle/>
                <a:p>
                  <a:endParaRPr lang="en-IN"/>
                </a:p>
              </p:txBody>
            </p:sp>
            <p:sp>
              <p:nvSpPr>
                <p:cNvPr id="144" name="Freeform: Shape 143">
                  <a:extLst>
                    <a:ext uri="{FF2B5EF4-FFF2-40B4-BE49-F238E27FC236}">
                      <a16:creationId xmlns:a16="http://schemas.microsoft.com/office/drawing/2014/main" id="{601BF369-FBC7-4647-818D-7C4708FF8B13}"/>
                    </a:ext>
                  </a:extLst>
                </p:cNvPr>
                <p:cNvSpPr/>
                <p:nvPr/>
              </p:nvSpPr>
              <p:spPr>
                <a:xfrm>
                  <a:off x="7065182" y="5072827"/>
                  <a:ext cx="112969" cy="40980"/>
                </a:xfrm>
                <a:custGeom>
                  <a:avLst/>
                  <a:gdLst>
                    <a:gd name="connsiteX0" fmla="*/ 109668 w 112969"/>
                    <a:gd name="connsiteY0" fmla="*/ 8355 h 40980"/>
                    <a:gd name="connsiteX1" fmla="*/ 112926 w 112969"/>
                    <a:gd name="connsiteY1" fmla="*/ 33761 h 40980"/>
                    <a:gd name="connsiteX2" fmla="*/ 104168 w 112969"/>
                    <a:gd name="connsiteY2" fmla="*/ 40980 h 40980"/>
                    <a:gd name="connsiteX3" fmla="*/ 13916 w 112969"/>
                    <a:gd name="connsiteY3" fmla="*/ 40098 h 40980"/>
                    <a:gd name="connsiteX4" fmla="*/ 3290 w 112969"/>
                    <a:gd name="connsiteY4" fmla="*/ 32626 h 40980"/>
                    <a:gd name="connsiteX5" fmla="*/ 47 w 112969"/>
                    <a:gd name="connsiteY5" fmla="*/ 7219 h 40980"/>
                    <a:gd name="connsiteX6" fmla="*/ 8805 w 112969"/>
                    <a:gd name="connsiteY6" fmla="*/ 1 h 40980"/>
                    <a:gd name="connsiteX7" fmla="*/ 99042 w 112969"/>
                    <a:gd name="connsiteY7" fmla="*/ 897 h 40980"/>
                    <a:gd name="connsiteX8" fmla="*/ 109668 w 112969"/>
                    <a:gd name="connsiteY8" fmla="*/ 8355 h 4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969" h="40980">
                      <a:moveTo>
                        <a:pt x="109668" y="8355"/>
                      </a:moveTo>
                      <a:lnTo>
                        <a:pt x="112926" y="33761"/>
                      </a:lnTo>
                      <a:cubicBezTo>
                        <a:pt x="113434" y="37796"/>
                        <a:pt x="109518" y="41040"/>
                        <a:pt x="104168" y="40980"/>
                      </a:cubicBezTo>
                      <a:lnTo>
                        <a:pt x="13916" y="40098"/>
                      </a:lnTo>
                      <a:cubicBezTo>
                        <a:pt x="8565" y="40098"/>
                        <a:pt x="3813" y="36720"/>
                        <a:pt x="3290" y="32626"/>
                      </a:cubicBezTo>
                      <a:lnTo>
                        <a:pt x="47" y="7219"/>
                      </a:lnTo>
                      <a:cubicBezTo>
                        <a:pt x="-476" y="3184"/>
                        <a:pt x="3454" y="-44"/>
                        <a:pt x="8805" y="1"/>
                      </a:cubicBezTo>
                      <a:lnTo>
                        <a:pt x="99042" y="897"/>
                      </a:lnTo>
                      <a:cubicBezTo>
                        <a:pt x="104392" y="1002"/>
                        <a:pt x="109160" y="4320"/>
                        <a:pt x="109668" y="8355"/>
                      </a:cubicBezTo>
                      <a:close/>
                    </a:path>
                  </a:pathLst>
                </a:custGeom>
                <a:solidFill>
                  <a:srgbClr val="3B3B4C">
                    <a:alpha val="75000"/>
                  </a:srgbClr>
                </a:solidFill>
                <a:ln w="1492" cap="flat">
                  <a:noFill/>
                  <a:prstDash val="solid"/>
                  <a:miter/>
                </a:ln>
              </p:spPr>
              <p:txBody>
                <a:bodyPr rtlCol="0" anchor="ctr"/>
                <a:lstStyle/>
                <a:p>
                  <a:endParaRPr lang="en-IN"/>
                </a:p>
              </p:txBody>
            </p:sp>
            <p:sp>
              <p:nvSpPr>
                <p:cNvPr id="145" name="Freeform: Shape 144">
                  <a:extLst>
                    <a:ext uri="{FF2B5EF4-FFF2-40B4-BE49-F238E27FC236}">
                      <a16:creationId xmlns:a16="http://schemas.microsoft.com/office/drawing/2014/main" id="{BAB83DEB-0B3A-406B-8B2E-59AD28139871}"/>
                    </a:ext>
                  </a:extLst>
                </p:cNvPr>
                <p:cNvSpPr/>
                <p:nvPr/>
              </p:nvSpPr>
              <p:spPr>
                <a:xfrm>
                  <a:off x="7073516" y="5168235"/>
                  <a:ext cx="194624" cy="41652"/>
                </a:xfrm>
                <a:custGeom>
                  <a:avLst/>
                  <a:gdLst>
                    <a:gd name="connsiteX0" fmla="*/ 9796 w 194624"/>
                    <a:gd name="connsiteY0" fmla="*/ 1 h 41652"/>
                    <a:gd name="connsiteX1" fmla="*/ 179750 w 194624"/>
                    <a:gd name="connsiteY1" fmla="*/ 1675 h 41652"/>
                    <a:gd name="connsiteX2" fmla="*/ 191586 w 194624"/>
                    <a:gd name="connsiteY2" fmla="*/ 9924 h 41652"/>
                    <a:gd name="connsiteX3" fmla="*/ 194575 w 194624"/>
                    <a:gd name="connsiteY3" fmla="*/ 33627 h 41652"/>
                    <a:gd name="connsiteX4" fmla="*/ 184831 w 194624"/>
                    <a:gd name="connsiteY4" fmla="*/ 41652 h 41652"/>
                    <a:gd name="connsiteX5" fmla="*/ 14863 w 194624"/>
                    <a:gd name="connsiteY5" fmla="*/ 39979 h 41652"/>
                    <a:gd name="connsiteX6" fmla="*/ 3041 w 194624"/>
                    <a:gd name="connsiteY6" fmla="*/ 31744 h 41652"/>
                    <a:gd name="connsiteX7" fmla="*/ 52 w 194624"/>
                    <a:gd name="connsiteY7" fmla="*/ 8026 h 41652"/>
                    <a:gd name="connsiteX8" fmla="*/ 9796 w 194624"/>
                    <a:gd name="connsiteY8" fmla="*/ 1 h 4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624" h="41652">
                      <a:moveTo>
                        <a:pt x="9796" y="1"/>
                      </a:moveTo>
                      <a:lnTo>
                        <a:pt x="179750" y="1675"/>
                      </a:lnTo>
                      <a:cubicBezTo>
                        <a:pt x="185728" y="1675"/>
                        <a:pt x="191003" y="5426"/>
                        <a:pt x="191586" y="9924"/>
                      </a:cubicBezTo>
                      <a:lnTo>
                        <a:pt x="194575" y="33627"/>
                      </a:lnTo>
                      <a:cubicBezTo>
                        <a:pt x="195143" y="38111"/>
                        <a:pt x="190779" y="41712"/>
                        <a:pt x="184831" y="41652"/>
                      </a:cubicBezTo>
                      <a:lnTo>
                        <a:pt x="14863" y="39979"/>
                      </a:lnTo>
                      <a:cubicBezTo>
                        <a:pt x="8885" y="39979"/>
                        <a:pt x="3609" y="36242"/>
                        <a:pt x="3041" y="31744"/>
                      </a:cubicBezTo>
                      <a:lnTo>
                        <a:pt x="52" y="8026"/>
                      </a:lnTo>
                      <a:cubicBezTo>
                        <a:pt x="-530" y="3543"/>
                        <a:pt x="3833" y="-59"/>
                        <a:pt x="9796" y="1"/>
                      </a:cubicBezTo>
                      <a:close/>
                    </a:path>
                  </a:pathLst>
                </a:custGeom>
                <a:solidFill>
                  <a:srgbClr val="3B3B4C">
                    <a:alpha val="75000"/>
                  </a:srgbClr>
                </a:solidFill>
                <a:ln w="1492" cap="flat">
                  <a:noFill/>
                  <a:prstDash val="solid"/>
                  <a:miter/>
                </a:ln>
              </p:spPr>
              <p:txBody>
                <a:bodyPr rtlCol="0" anchor="ctr"/>
                <a:lstStyle/>
                <a:p>
                  <a:endParaRPr lang="en-IN"/>
                </a:p>
              </p:txBody>
            </p:sp>
            <p:sp>
              <p:nvSpPr>
                <p:cNvPr id="146" name="Freeform: Shape 145">
                  <a:extLst>
                    <a:ext uri="{FF2B5EF4-FFF2-40B4-BE49-F238E27FC236}">
                      <a16:creationId xmlns:a16="http://schemas.microsoft.com/office/drawing/2014/main" id="{8972CBF3-2A21-46BC-83B6-9F75D218D3C4}"/>
                    </a:ext>
                  </a:extLst>
                </p:cNvPr>
                <p:cNvSpPr/>
                <p:nvPr/>
              </p:nvSpPr>
              <p:spPr>
                <a:xfrm>
                  <a:off x="6928092" y="5166726"/>
                  <a:ext cx="112957" cy="40965"/>
                </a:xfrm>
                <a:custGeom>
                  <a:avLst/>
                  <a:gdLst>
                    <a:gd name="connsiteX0" fmla="*/ 109668 w 112957"/>
                    <a:gd name="connsiteY0" fmla="*/ 8355 h 40965"/>
                    <a:gd name="connsiteX1" fmla="*/ 112911 w 112957"/>
                    <a:gd name="connsiteY1" fmla="*/ 33762 h 40965"/>
                    <a:gd name="connsiteX2" fmla="*/ 104153 w 112957"/>
                    <a:gd name="connsiteY2" fmla="*/ 40965 h 40965"/>
                    <a:gd name="connsiteX3" fmla="*/ 13916 w 112957"/>
                    <a:gd name="connsiteY3" fmla="*/ 40083 h 40965"/>
                    <a:gd name="connsiteX4" fmla="*/ 3290 w 112957"/>
                    <a:gd name="connsiteY4" fmla="*/ 32611 h 40965"/>
                    <a:gd name="connsiteX5" fmla="*/ 47 w 112957"/>
                    <a:gd name="connsiteY5" fmla="*/ 7205 h 40965"/>
                    <a:gd name="connsiteX6" fmla="*/ 8805 w 112957"/>
                    <a:gd name="connsiteY6" fmla="*/ 1 h 40965"/>
                    <a:gd name="connsiteX7" fmla="*/ 99042 w 112957"/>
                    <a:gd name="connsiteY7" fmla="*/ 883 h 40965"/>
                    <a:gd name="connsiteX8" fmla="*/ 109668 w 112957"/>
                    <a:gd name="connsiteY8" fmla="*/ 8355 h 4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957" h="40965">
                      <a:moveTo>
                        <a:pt x="109668" y="8355"/>
                      </a:moveTo>
                      <a:lnTo>
                        <a:pt x="112911" y="33762"/>
                      </a:lnTo>
                      <a:cubicBezTo>
                        <a:pt x="113434" y="37797"/>
                        <a:pt x="109503" y="41025"/>
                        <a:pt x="104153" y="40965"/>
                      </a:cubicBezTo>
                      <a:lnTo>
                        <a:pt x="13916" y="40083"/>
                      </a:lnTo>
                      <a:cubicBezTo>
                        <a:pt x="8566" y="40083"/>
                        <a:pt x="3798" y="36721"/>
                        <a:pt x="3290" y="32611"/>
                      </a:cubicBezTo>
                      <a:lnTo>
                        <a:pt x="47" y="7205"/>
                      </a:lnTo>
                      <a:cubicBezTo>
                        <a:pt x="-476" y="3169"/>
                        <a:pt x="3440" y="-59"/>
                        <a:pt x="8805" y="1"/>
                      </a:cubicBezTo>
                      <a:lnTo>
                        <a:pt x="99042" y="883"/>
                      </a:lnTo>
                      <a:cubicBezTo>
                        <a:pt x="104392" y="1017"/>
                        <a:pt x="109130" y="4320"/>
                        <a:pt x="109668" y="8355"/>
                      </a:cubicBezTo>
                      <a:close/>
                    </a:path>
                  </a:pathLst>
                </a:custGeom>
                <a:solidFill>
                  <a:srgbClr val="3B3B4C">
                    <a:alpha val="75000"/>
                  </a:srgbClr>
                </a:solidFill>
                <a:ln w="1492" cap="flat">
                  <a:noFill/>
                  <a:prstDash val="solid"/>
                  <a:miter/>
                </a:ln>
              </p:spPr>
              <p:txBody>
                <a:bodyPr rtlCol="0" anchor="ctr"/>
                <a:lstStyle/>
                <a:p>
                  <a:endParaRPr lang="en-IN"/>
                </a:p>
              </p:txBody>
            </p:sp>
            <p:sp>
              <p:nvSpPr>
                <p:cNvPr id="147" name="Freeform: Shape 146">
                  <a:extLst>
                    <a:ext uri="{FF2B5EF4-FFF2-40B4-BE49-F238E27FC236}">
                      <a16:creationId xmlns:a16="http://schemas.microsoft.com/office/drawing/2014/main" id="{A78381CC-13EB-43C4-95A2-CED07243B891}"/>
                    </a:ext>
                  </a:extLst>
                </p:cNvPr>
                <p:cNvSpPr/>
                <p:nvPr/>
              </p:nvSpPr>
              <p:spPr>
                <a:xfrm>
                  <a:off x="6928583" y="5257755"/>
                  <a:ext cx="162906" cy="41383"/>
                </a:xfrm>
                <a:custGeom>
                  <a:avLst/>
                  <a:gdLst>
                    <a:gd name="connsiteX0" fmla="*/ 8015 w 162906"/>
                    <a:gd name="connsiteY0" fmla="*/ 1 h 41383"/>
                    <a:gd name="connsiteX1" fmla="*/ 149812 w 162906"/>
                    <a:gd name="connsiteY1" fmla="*/ 1406 h 41383"/>
                    <a:gd name="connsiteX2" fmla="*/ 159855 w 162906"/>
                    <a:gd name="connsiteY2" fmla="*/ 9625 h 41383"/>
                    <a:gd name="connsiteX3" fmla="*/ 162844 w 162906"/>
                    <a:gd name="connsiteY3" fmla="*/ 33328 h 41383"/>
                    <a:gd name="connsiteX4" fmla="*/ 154893 w 162906"/>
                    <a:gd name="connsiteY4" fmla="*/ 41383 h 41383"/>
                    <a:gd name="connsiteX5" fmla="*/ 13081 w 162906"/>
                    <a:gd name="connsiteY5" fmla="*/ 39993 h 41383"/>
                    <a:gd name="connsiteX6" fmla="*/ 3038 w 162906"/>
                    <a:gd name="connsiteY6" fmla="*/ 31759 h 41383"/>
                    <a:gd name="connsiteX7" fmla="*/ 49 w 162906"/>
                    <a:gd name="connsiteY7" fmla="*/ 8056 h 41383"/>
                    <a:gd name="connsiteX8" fmla="*/ 8015 w 162906"/>
                    <a:gd name="connsiteY8" fmla="*/ 1 h 4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906" h="41383">
                      <a:moveTo>
                        <a:pt x="8015" y="1"/>
                      </a:moveTo>
                      <a:lnTo>
                        <a:pt x="149812" y="1406"/>
                      </a:lnTo>
                      <a:cubicBezTo>
                        <a:pt x="154789" y="1406"/>
                        <a:pt x="159287" y="5127"/>
                        <a:pt x="159855" y="9625"/>
                      </a:cubicBezTo>
                      <a:lnTo>
                        <a:pt x="162844" y="33328"/>
                      </a:lnTo>
                      <a:cubicBezTo>
                        <a:pt x="163427" y="37811"/>
                        <a:pt x="159855" y="41428"/>
                        <a:pt x="154893" y="41383"/>
                      </a:cubicBezTo>
                      <a:lnTo>
                        <a:pt x="13081" y="39993"/>
                      </a:lnTo>
                      <a:cubicBezTo>
                        <a:pt x="8104" y="39993"/>
                        <a:pt x="3606" y="36257"/>
                        <a:pt x="3038" y="31759"/>
                      </a:cubicBezTo>
                      <a:lnTo>
                        <a:pt x="49" y="8056"/>
                      </a:lnTo>
                      <a:cubicBezTo>
                        <a:pt x="-459" y="3558"/>
                        <a:pt x="3038" y="-44"/>
                        <a:pt x="8015" y="1"/>
                      </a:cubicBezTo>
                      <a:close/>
                    </a:path>
                  </a:pathLst>
                </a:custGeom>
                <a:solidFill>
                  <a:srgbClr val="3B3B4C">
                    <a:alpha val="75000"/>
                  </a:srgbClr>
                </a:solidFill>
                <a:ln w="1492" cap="flat">
                  <a:noFill/>
                  <a:prstDash val="solid"/>
                  <a:miter/>
                </a:ln>
              </p:spPr>
              <p:txBody>
                <a:bodyPr rtlCol="0" anchor="ctr"/>
                <a:lstStyle/>
                <a:p>
                  <a:endParaRPr lang="en-IN"/>
                </a:p>
              </p:txBody>
            </p:sp>
            <p:sp>
              <p:nvSpPr>
                <p:cNvPr id="148" name="Freeform: Shape 147">
                  <a:extLst>
                    <a:ext uri="{FF2B5EF4-FFF2-40B4-BE49-F238E27FC236}">
                      <a16:creationId xmlns:a16="http://schemas.microsoft.com/office/drawing/2014/main" id="{5B659CA7-34CA-434A-9C94-17F5A296F686}"/>
                    </a:ext>
                  </a:extLst>
                </p:cNvPr>
                <p:cNvSpPr/>
                <p:nvPr/>
              </p:nvSpPr>
              <p:spPr>
                <a:xfrm>
                  <a:off x="7149910" y="5259922"/>
                  <a:ext cx="150604" cy="41308"/>
                </a:xfrm>
                <a:custGeom>
                  <a:avLst/>
                  <a:gdLst>
                    <a:gd name="connsiteX0" fmla="*/ 7185 w 150604"/>
                    <a:gd name="connsiteY0" fmla="*/ 1 h 41308"/>
                    <a:gd name="connsiteX1" fmla="*/ 138326 w 150604"/>
                    <a:gd name="connsiteY1" fmla="*/ 1301 h 41308"/>
                    <a:gd name="connsiteX2" fmla="*/ 147293 w 150604"/>
                    <a:gd name="connsiteY2" fmla="*/ 8684 h 41308"/>
                    <a:gd name="connsiteX3" fmla="*/ 150551 w 150604"/>
                    <a:gd name="connsiteY3" fmla="*/ 34090 h 41308"/>
                    <a:gd name="connsiteX4" fmla="*/ 143408 w 150604"/>
                    <a:gd name="connsiteY4" fmla="*/ 41309 h 41308"/>
                    <a:gd name="connsiteX5" fmla="*/ 12266 w 150604"/>
                    <a:gd name="connsiteY5" fmla="*/ 40023 h 41308"/>
                    <a:gd name="connsiteX6" fmla="*/ 3299 w 150604"/>
                    <a:gd name="connsiteY6" fmla="*/ 32640 h 41308"/>
                    <a:gd name="connsiteX7" fmla="*/ 56 w 150604"/>
                    <a:gd name="connsiteY7" fmla="*/ 7234 h 41308"/>
                    <a:gd name="connsiteX8" fmla="*/ 7185 w 150604"/>
                    <a:gd name="connsiteY8" fmla="*/ 1 h 41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04" h="41308">
                      <a:moveTo>
                        <a:pt x="7185" y="1"/>
                      </a:moveTo>
                      <a:lnTo>
                        <a:pt x="138326" y="1301"/>
                      </a:lnTo>
                      <a:cubicBezTo>
                        <a:pt x="142705" y="1286"/>
                        <a:pt x="146457" y="4394"/>
                        <a:pt x="147293" y="8684"/>
                      </a:cubicBezTo>
                      <a:lnTo>
                        <a:pt x="150551" y="34090"/>
                      </a:lnTo>
                      <a:cubicBezTo>
                        <a:pt x="151060" y="38125"/>
                        <a:pt x="147861" y="41353"/>
                        <a:pt x="143408" y="41309"/>
                      </a:cubicBezTo>
                      <a:lnTo>
                        <a:pt x="12266" y="40023"/>
                      </a:lnTo>
                      <a:cubicBezTo>
                        <a:pt x="7902" y="40023"/>
                        <a:pt x="4136" y="36930"/>
                        <a:pt x="3299" y="32640"/>
                      </a:cubicBezTo>
                      <a:lnTo>
                        <a:pt x="56" y="7234"/>
                      </a:lnTo>
                      <a:cubicBezTo>
                        <a:pt x="-467" y="3199"/>
                        <a:pt x="2731" y="-44"/>
                        <a:pt x="7185" y="1"/>
                      </a:cubicBezTo>
                      <a:close/>
                    </a:path>
                  </a:pathLst>
                </a:custGeom>
                <a:solidFill>
                  <a:srgbClr val="3B3B4C">
                    <a:alpha val="75000"/>
                  </a:srgbClr>
                </a:solidFill>
                <a:ln w="1492" cap="flat">
                  <a:noFill/>
                  <a:prstDash val="solid"/>
                  <a:miter/>
                </a:ln>
              </p:spPr>
              <p:txBody>
                <a:bodyPr rtlCol="0" anchor="ctr"/>
                <a:lstStyle/>
                <a:p>
                  <a:endParaRPr lang="en-IN"/>
                </a:p>
              </p:txBody>
            </p:sp>
            <p:sp>
              <p:nvSpPr>
                <p:cNvPr id="149" name="Freeform: Shape 148">
                  <a:extLst>
                    <a:ext uri="{FF2B5EF4-FFF2-40B4-BE49-F238E27FC236}">
                      <a16:creationId xmlns:a16="http://schemas.microsoft.com/office/drawing/2014/main" id="{9B684158-71BE-4906-86E5-E8EE900608AC}"/>
                    </a:ext>
                  </a:extLst>
                </p:cNvPr>
                <p:cNvSpPr/>
                <p:nvPr/>
              </p:nvSpPr>
              <p:spPr>
                <a:xfrm>
                  <a:off x="7327590" y="5262971"/>
                  <a:ext cx="94770" cy="40770"/>
                </a:xfrm>
                <a:custGeom>
                  <a:avLst/>
                  <a:gdLst>
                    <a:gd name="connsiteX0" fmla="*/ 91474 w 94770"/>
                    <a:gd name="connsiteY0" fmla="*/ 8145 h 40770"/>
                    <a:gd name="connsiteX1" fmla="*/ 94717 w 94770"/>
                    <a:gd name="connsiteY1" fmla="*/ 33552 h 40770"/>
                    <a:gd name="connsiteX2" fmla="*/ 87559 w 94770"/>
                    <a:gd name="connsiteY2" fmla="*/ 40770 h 40770"/>
                    <a:gd name="connsiteX3" fmla="*/ 12266 w 94770"/>
                    <a:gd name="connsiteY3" fmla="*/ 40038 h 40770"/>
                    <a:gd name="connsiteX4" fmla="*/ 3299 w 94770"/>
                    <a:gd name="connsiteY4" fmla="*/ 32640 h 40770"/>
                    <a:gd name="connsiteX5" fmla="*/ 56 w 94770"/>
                    <a:gd name="connsiteY5" fmla="*/ 7234 h 40770"/>
                    <a:gd name="connsiteX6" fmla="*/ 7200 w 94770"/>
                    <a:gd name="connsiteY6" fmla="*/ 1 h 40770"/>
                    <a:gd name="connsiteX7" fmla="*/ 82492 w 94770"/>
                    <a:gd name="connsiteY7" fmla="*/ 748 h 40770"/>
                    <a:gd name="connsiteX8" fmla="*/ 91474 w 94770"/>
                    <a:gd name="connsiteY8" fmla="*/ 8145 h 4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770" h="40770">
                      <a:moveTo>
                        <a:pt x="91474" y="8145"/>
                      </a:moveTo>
                      <a:lnTo>
                        <a:pt x="94717" y="33552"/>
                      </a:lnTo>
                      <a:cubicBezTo>
                        <a:pt x="95225" y="37587"/>
                        <a:pt x="92027" y="40815"/>
                        <a:pt x="87559" y="40770"/>
                      </a:cubicBezTo>
                      <a:lnTo>
                        <a:pt x="12266" y="40038"/>
                      </a:lnTo>
                      <a:cubicBezTo>
                        <a:pt x="7887" y="40038"/>
                        <a:pt x="4136" y="36929"/>
                        <a:pt x="3299" y="32640"/>
                      </a:cubicBezTo>
                      <a:lnTo>
                        <a:pt x="56" y="7234"/>
                      </a:lnTo>
                      <a:cubicBezTo>
                        <a:pt x="-467" y="3199"/>
                        <a:pt x="2731" y="-29"/>
                        <a:pt x="7200" y="1"/>
                      </a:cubicBezTo>
                      <a:lnTo>
                        <a:pt x="82492" y="748"/>
                      </a:lnTo>
                      <a:cubicBezTo>
                        <a:pt x="86871" y="748"/>
                        <a:pt x="90637" y="3856"/>
                        <a:pt x="91474" y="8145"/>
                      </a:cubicBezTo>
                      <a:close/>
                    </a:path>
                  </a:pathLst>
                </a:custGeom>
                <a:solidFill>
                  <a:srgbClr val="3B3B4C">
                    <a:alpha val="75000"/>
                  </a:srgbClr>
                </a:solidFill>
                <a:ln w="1492" cap="flat">
                  <a:noFill/>
                  <a:prstDash val="solid"/>
                  <a:miter/>
                </a:ln>
              </p:spPr>
              <p:txBody>
                <a:bodyPr rtlCol="0" anchor="ctr"/>
                <a:lstStyle/>
                <a:p>
                  <a:endParaRPr lang="en-IN"/>
                </a:p>
              </p:txBody>
            </p:sp>
            <p:sp>
              <p:nvSpPr>
                <p:cNvPr id="150" name="Freeform: Shape 149">
                  <a:extLst>
                    <a:ext uri="{FF2B5EF4-FFF2-40B4-BE49-F238E27FC236}">
                      <a16:creationId xmlns:a16="http://schemas.microsoft.com/office/drawing/2014/main" id="{D50B9A93-1B78-4210-AE0E-08457C3D2EBE}"/>
                    </a:ext>
                  </a:extLst>
                </p:cNvPr>
                <p:cNvSpPr/>
                <p:nvPr/>
              </p:nvSpPr>
              <p:spPr>
                <a:xfrm>
                  <a:off x="7451349" y="5079612"/>
                  <a:ext cx="150604" cy="41293"/>
                </a:xfrm>
                <a:custGeom>
                  <a:avLst/>
                  <a:gdLst>
                    <a:gd name="connsiteX0" fmla="*/ 7200 w 150604"/>
                    <a:gd name="connsiteY0" fmla="*/ 1 h 41293"/>
                    <a:gd name="connsiteX1" fmla="*/ 138326 w 150604"/>
                    <a:gd name="connsiteY1" fmla="*/ 1286 h 41293"/>
                    <a:gd name="connsiteX2" fmla="*/ 147293 w 150604"/>
                    <a:gd name="connsiteY2" fmla="*/ 8669 h 41293"/>
                    <a:gd name="connsiteX3" fmla="*/ 150551 w 150604"/>
                    <a:gd name="connsiteY3" fmla="*/ 34075 h 41293"/>
                    <a:gd name="connsiteX4" fmla="*/ 143408 w 150604"/>
                    <a:gd name="connsiteY4" fmla="*/ 41294 h 41293"/>
                    <a:gd name="connsiteX5" fmla="*/ 12266 w 150604"/>
                    <a:gd name="connsiteY5" fmla="*/ 40008 h 41293"/>
                    <a:gd name="connsiteX6" fmla="*/ 3299 w 150604"/>
                    <a:gd name="connsiteY6" fmla="*/ 32625 h 41293"/>
                    <a:gd name="connsiteX7" fmla="*/ 56 w 150604"/>
                    <a:gd name="connsiteY7" fmla="*/ 7219 h 41293"/>
                    <a:gd name="connsiteX8" fmla="*/ 7200 w 150604"/>
                    <a:gd name="connsiteY8" fmla="*/ 1 h 4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04" h="41293">
                      <a:moveTo>
                        <a:pt x="7200" y="1"/>
                      </a:moveTo>
                      <a:lnTo>
                        <a:pt x="138326" y="1286"/>
                      </a:lnTo>
                      <a:cubicBezTo>
                        <a:pt x="142690" y="1286"/>
                        <a:pt x="146456" y="4380"/>
                        <a:pt x="147293" y="8669"/>
                      </a:cubicBezTo>
                      <a:lnTo>
                        <a:pt x="150551" y="34075"/>
                      </a:lnTo>
                      <a:cubicBezTo>
                        <a:pt x="151060" y="38110"/>
                        <a:pt x="147861" y="41338"/>
                        <a:pt x="143408" y="41294"/>
                      </a:cubicBezTo>
                      <a:lnTo>
                        <a:pt x="12266" y="40008"/>
                      </a:lnTo>
                      <a:cubicBezTo>
                        <a:pt x="7902" y="40008"/>
                        <a:pt x="4136" y="36915"/>
                        <a:pt x="3299" y="32625"/>
                      </a:cubicBezTo>
                      <a:lnTo>
                        <a:pt x="56" y="7219"/>
                      </a:lnTo>
                      <a:cubicBezTo>
                        <a:pt x="-467" y="3184"/>
                        <a:pt x="2731" y="-44"/>
                        <a:pt x="7200" y="1"/>
                      </a:cubicBezTo>
                      <a:close/>
                    </a:path>
                  </a:pathLst>
                </a:custGeom>
                <a:solidFill>
                  <a:srgbClr val="3B3B4C">
                    <a:alpha val="75000"/>
                  </a:srgbClr>
                </a:solidFill>
                <a:ln w="1492" cap="flat">
                  <a:noFill/>
                  <a:prstDash val="solid"/>
                  <a:miter/>
                </a:ln>
              </p:spPr>
              <p:txBody>
                <a:bodyPr rtlCol="0" anchor="ctr"/>
                <a:lstStyle/>
                <a:p>
                  <a:endParaRPr lang="en-IN"/>
                </a:p>
              </p:txBody>
            </p:sp>
            <p:sp>
              <p:nvSpPr>
                <p:cNvPr id="151" name="Freeform: Shape 150">
                  <a:extLst>
                    <a:ext uri="{FF2B5EF4-FFF2-40B4-BE49-F238E27FC236}">
                      <a16:creationId xmlns:a16="http://schemas.microsoft.com/office/drawing/2014/main" id="{76ADE9A1-3C6A-4A36-BE9A-327EC7007A41}"/>
                    </a:ext>
                  </a:extLst>
                </p:cNvPr>
                <p:cNvSpPr/>
                <p:nvPr/>
              </p:nvSpPr>
              <p:spPr>
                <a:xfrm>
                  <a:off x="7614744" y="5081211"/>
                  <a:ext cx="94782" cy="40770"/>
                </a:xfrm>
                <a:custGeom>
                  <a:avLst/>
                  <a:gdLst>
                    <a:gd name="connsiteX0" fmla="*/ 91486 w 94782"/>
                    <a:gd name="connsiteY0" fmla="*/ 8131 h 40770"/>
                    <a:gd name="connsiteX1" fmla="*/ 94729 w 94782"/>
                    <a:gd name="connsiteY1" fmla="*/ 33537 h 40770"/>
                    <a:gd name="connsiteX2" fmla="*/ 87571 w 94782"/>
                    <a:gd name="connsiteY2" fmla="*/ 40770 h 40770"/>
                    <a:gd name="connsiteX3" fmla="*/ 12278 w 94782"/>
                    <a:gd name="connsiteY3" fmla="*/ 40023 h 40770"/>
                    <a:gd name="connsiteX4" fmla="*/ 3311 w 94782"/>
                    <a:gd name="connsiteY4" fmla="*/ 32640 h 40770"/>
                    <a:gd name="connsiteX5" fmla="*/ 53 w 94782"/>
                    <a:gd name="connsiteY5" fmla="*/ 7234 h 40770"/>
                    <a:gd name="connsiteX6" fmla="*/ 7212 w 94782"/>
                    <a:gd name="connsiteY6" fmla="*/ 1 h 40770"/>
                    <a:gd name="connsiteX7" fmla="*/ 82504 w 94782"/>
                    <a:gd name="connsiteY7" fmla="*/ 748 h 40770"/>
                    <a:gd name="connsiteX8" fmla="*/ 91486 w 94782"/>
                    <a:gd name="connsiteY8" fmla="*/ 8131 h 4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782" h="40770">
                      <a:moveTo>
                        <a:pt x="91486" y="8131"/>
                      </a:moveTo>
                      <a:lnTo>
                        <a:pt x="94729" y="33537"/>
                      </a:lnTo>
                      <a:cubicBezTo>
                        <a:pt x="95237" y="37572"/>
                        <a:pt x="92039" y="40815"/>
                        <a:pt x="87571" y="40770"/>
                      </a:cubicBezTo>
                      <a:lnTo>
                        <a:pt x="12278" y="40023"/>
                      </a:lnTo>
                      <a:cubicBezTo>
                        <a:pt x="7899" y="40038"/>
                        <a:pt x="4148" y="36930"/>
                        <a:pt x="3311" y="32640"/>
                      </a:cubicBezTo>
                      <a:lnTo>
                        <a:pt x="53" y="7234"/>
                      </a:lnTo>
                      <a:cubicBezTo>
                        <a:pt x="-455" y="3199"/>
                        <a:pt x="2743" y="-44"/>
                        <a:pt x="7212" y="1"/>
                      </a:cubicBezTo>
                      <a:lnTo>
                        <a:pt x="82504" y="748"/>
                      </a:lnTo>
                      <a:cubicBezTo>
                        <a:pt x="86883" y="748"/>
                        <a:pt x="90634" y="3842"/>
                        <a:pt x="91486" y="8131"/>
                      </a:cubicBezTo>
                      <a:close/>
                    </a:path>
                  </a:pathLst>
                </a:custGeom>
                <a:solidFill>
                  <a:srgbClr val="3B3B4C">
                    <a:alpha val="75000"/>
                  </a:srgbClr>
                </a:solidFill>
                <a:ln w="1492" cap="flat">
                  <a:noFill/>
                  <a:prstDash val="solid"/>
                  <a:miter/>
                </a:ln>
              </p:spPr>
              <p:txBody>
                <a:bodyPr rtlCol="0" anchor="ctr"/>
                <a:lstStyle/>
                <a:p>
                  <a:endParaRPr lang="en-IN"/>
                </a:p>
              </p:txBody>
            </p:sp>
            <p:sp>
              <p:nvSpPr>
                <p:cNvPr id="152" name="Freeform: Shape 151">
                  <a:extLst>
                    <a:ext uri="{FF2B5EF4-FFF2-40B4-BE49-F238E27FC236}">
                      <a16:creationId xmlns:a16="http://schemas.microsoft.com/office/drawing/2014/main" id="{7C8BDC8A-F03F-41F4-816F-A6940347F54C}"/>
                    </a:ext>
                  </a:extLst>
                </p:cNvPr>
                <p:cNvSpPr/>
                <p:nvPr/>
              </p:nvSpPr>
              <p:spPr>
                <a:xfrm>
                  <a:off x="7310710" y="5171912"/>
                  <a:ext cx="100770" cy="40859"/>
                </a:xfrm>
                <a:custGeom>
                  <a:avLst/>
                  <a:gdLst>
                    <a:gd name="connsiteX0" fmla="*/ 4487 w 100770"/>
                    <a:gd name="connsiteY0" fmla="*/ 1 h 40859"/>
                    <a:gd name="connsiteX1" fmla="*/ 91168 w 100770"/>
                    <a:gd name="connsiteY1" fmla="*/ 852 h 40859"/>
                    <a:gd name="connsiteX2" fmla="*/ 97445 w 100770"/>
                    <a:gd name="connsiteY2" fmla="*/ 8205 h 40859"/>
                    <a:gd name="connsiteX3" fmla="*/ 100688 w 100770"/>
                    <a:gd name="connsiteY3" fmla="*/ 33612 h 40859"/>
                    <a:gd name="connsiteX4" fmla="*/ 96294 w 100770"/>
                    <a:gd name="connsiteY4" fmla="*/ 40860 h 40859"/>
                    <a:gd name="connsiteX5" fmla="*/ 9614 w 100770"/>
                    <a:gd name="connsiteY5" fmla="*/ 40008 h 40859"/>
                    <a:gd name="connsiteX6" fmla="*/ 3337 w 100770"/>
                    <a:gd name="connsiteY6" fmla="*/ 32655 h 40859"/>
                    <a:gd name="connsiteX7" fmla="*/ 94 w 100770"/>
                    <a:gd name="connsiteY7" fmla="*/ 7249 h 40859"/>
                    <a:gd name="connsiteX8" fmla="*/ 4487 w 100770"/>
                    <a:gd name="connsiteY8" fmla="*/ 1 h 4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770" h="40859">
                      <a:moveTo>
                        <a:pt x="4487" y="1"/>
                      </a:moveTo>
                      <a:lnTo>
                        <a:pt x="91168" y="852"/>
                      </a:lnTo>
                      <a:cubicBezTo>
                        <a:pt x="94157" y="852"/>
                        <a:pt x="96936" y="4170"/>
                        <a:pt x="97445" y="8205"/>
                      </a:cubicBezTo>
                      <a:lnTo>
                        <a:pt x="100688" y="33612"/>
                      </a:lnTo>
                      <a:cubicBezTo>
                        <a:pt x="101211" y="37647"/>
                        <a:pt x="99193" y="40890"/>
                        <a:pt x="96294" y="40860"/>
                      </a:cubicBezTo>
                      <a:lnTo>
                        <a:pt x="9614" y="40008"/>
                      </a:lnTo>
                      <a:cubicBezTo>
                        <a:pt x="6625" y="40008"/>
                        <a:pt x="3845" y="36690"/>
                        <a:pt x="3337" y="32655"/>
                      </a:cubicBezTo>
                      <a:lnTo>
                        <a:pt x="94" y="7249"/>
                      </a:lnTo>
                      <a:cubicBezTo>
                        <a:pt x="-460" y="3169"/>
                        <a:pt x="1498" y="-29"/>
                        <a:pt x="4487" y="1"/>
                      </a:cubicBezTo>
                      <a:close/>
                    </a:path>
                  </a:pathLst>
                </a:custGeom>
                <a:solidFill>
                  <a:srgbClr val="3B3B4C">
                    <a:alpha val="75000"/>
                  </a:srgbClr>
                </a:solidFill>
                <a:ln w="1492" cap="flat">
                  <a:noFill/>
                  <a:prstDash val="solid"/>
                  <a:miter/>
                </a:ln>
              </p:spPr>
              <p:txBody>
                <a:bodyPr rtlCol="0" anchor="ctr"/>
                <a:lstStyle/>
                <a:p>
                  <a:endParaRPr lang="en-IN"/>
                </a:p>
              </p:txBody>
            </p:sp>
            <p:sp>
              <p:nvSpPr>
                <p:cNvPr id="153" name="Freeform: Shape 152">
                  <a:extLst>
                    <a:ext uri="{FF2B5EF4-FFF2-40B4-BE49-F238E27FC236}">
                      <a16:creationId xmlns:a16="http://schemas.microsoft.com/office/drawing/2014/main" id="{54D65F5B-AEDE-4F74-B981-7CA00FCA1D6A}"/>
                    </a:ext>
                  </a:extLst>
                </p:cNvPr>
                <p:cNvSpPr/>
                <p:nvPr/>
              </p:nvSpPr>
              <p:spPr>
                <a:xfrm>
                  <a:off x="7428394" y="5173092"/>
                  <a:ext cx="94757" cy="40770"/>
                </a:xfrm>
                <a:custGeom>
                  <a:avLst/>
                  <a:gdLst>
                    <a:gd name="connsiteX0" fmla="*/ 91459 w 94757"/>
                    <a:gd name="connsiteY0" fmla="*/ 8131 h 40770"/>
                    <a:gd name="connsiteX1" fmla="*/ 94702 w 94757"/>
                    <a:gd name="connsiteY1" fmla="*/ 33537 h 40770"/>
                    <a:gd name="connsiteX2" fmla="*/ 87558 w 94757"/>
                    <a:gd name="connsiteY2" fmla="*/ 40770 h 40770"/>
                    <a:gd name="connsiteX3" fmla="*/ 12266 w 94757"/>
                    <a:gd name="connsiteY3" fmla="*/ 40023 h 40770"/>
                    <a:gd name="connsiteX4" fmla="*/ 3299 w 94757"/>
                    <a:gd name="connsiteY4" fmla="*/ 32640 h 40770"/>
                    <a:gd name="connsiteX5" fmla="*/ 56 w 94757"/>
                    <a:gd name="connsiteY5" fmla="*/ 7234 h 40770"/>
                    <a:gd name="connsiteX6" fmla="*/ 7200 w 94757"/>
                    <a:gd name="connsiteY6" fmla="*/ 1 h 40770"/>
                    <a:gd name="connsiteX7" fmla="*/ 82492 w 94757"/>
                    <a:gd name="connsiteY7" fmla="*/ 733 h 40770"/>
                    <a:gd name="connsiteX8" fmla="*/ 91459 w 94757"/>
                    <a:gd name="connsiteY8" fmla="*/ 8131 h 4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757" h="40770">
                      <a:moveTo>
                        <a:pt x="91459" y="8131"/>
                      </a:moveTo>
                      <a:lnTo>
                        <a:pt x="94702" y="33537"/>
                      </a:lnTo>
                      <a:cubicBezTo>
                        <a:pt x="95225" y="37572"/>
                        <a:pt x="92012" y="40815"/>
                        <a:pt x="87558" y="40770"/>
                      </a:cubicBezTo>
                      <a:lnTo>
                        <a:pt x="12266" y="40023"/>
                      </a:lnTo>
                      <a:cubicBezTo>
                        <a:pt x="7902" y="40008"/>
                        <a:pt x="4151" y="36930"/>
                        <a:pt x="3299" y="32640"/>
                      </a:cubicBezTo>
                      <a:lnTo>
                        <a:pt x="56" y="7234"/>
                      </a:lnTo>
                      <a:cubicBezTo>
                        <a:pt x="-467" y="3184"/>
                        <a:pt x="2746" y="-44"/>
                        <a:pt x="7200" y="1"/>
                      </a:cubicBezTo>
                      <a:lnTo>
                        <a:pt x="82492" y="733"/>
                      </a:lnTo>
                      <a:cubicBezTo>
                        <a:pt x="86856" y="748"/>
                        <a:pt x="90622" y="3842"/>
                        <a:pt x="91459" y="8131"/>
                      </a:cubicBezTo>
                      <a:close/>
                    </a:path>
                  </a:pathLst>
                </a:custGeom>
                <a:solidFill>
                  <a:srgbClr val="3B3B4C">
                    <a:alpha val="75000"/>
                  </a:srgbClr>
                </a:solidFill>
                <a:ln w="1492" cap="flat">
                  <a:noFill/>
                  <a:prstDash val="solid"/>
                  <a:miter/>
                </a:ln>
              </p:spPr>
              <p:txBody>
                <a:bodyPr rtlCol="0" anchor="ctr"/>
                <a:lstStyle/>
                <a:p>
                  <a:endParaRPr lang="en-IN"/>
                </a:p>
              </p:txBody>
            </p:sp>
            <p:sp>
              <p:nvSpPr>
                <p:cNvPr id="154" name="Freeform: Shape 153">
                  <a:extLst>
                    <a:ext uri="{FF2B5EF4-FFF2-40B4-BE49-F238E27FC236}">
                      <a16:creationId xmlns:a16="http://schemas.microsoft.com/office/drawing/2014/main" id="{AD26C647-2AF0-41A7-BB14-0C9735925611}"/>
                    </a:ext>
                  </a:extLst>
                </p:cNvPr>
                <p:cNvSpPr/>
                <p:nvPr/>
              </p:nvSpPr>
              <p:spPr>
                <a:xfrm>
                  <a:off x="7449142" y="5262881"/>
                  <a:ext cx="162922" cy="41383"/>
                </a:xfrm>
                <a:custGeom>
                  <a:avLst/>
                  <a:gdLst>
                    <a:gd name="connsiteX0" fmla="*/ 8031 w 162922"/>
                    <a:gd name="connsiteY0" fmla="*/ 1 h 41383"/>
                    <a:gd name="connsiteX1" fmla="*/ 149844 w 162922"/>
                    <a:gd name="connsiteY1" fmla="*/ 1391 h 41383"/>
                    <a:gd name="connsiteX2" fmla="*/ 159871 w 162922"/>
                    <a:gd name="connsiteY2" fmla="*/ 9625 h 41383"/>
                    <a:gd name="connsiteX3" fmla="*/ 162860 w 162922"/>
                    <a:gd name="connsiteY3" fmla="*/ 33328 h 41383"/>
                    <a:gd name="connsiteX4" fmla="*/ 154910 w 162922"/>
                    <a:gd name="connsiteY4" fmla="*/ 41383 h 41383"/>
                    <a:gd name="connsiteX5" fmla="*/ 13098 w 162922"/>
                    <a:gd name="connsiteY5" fmla="*/ 39978 h 41383"/>
                    <a:gd name="connsiteX6" fmla="*/ 3055 w 162922"/>
                    <a:gd name="connsiteY6" fmla="*/ 31759 h 41383"/>
                    <a:gd name="connsiteX7" fmla="*/ 66 w 162922"/>
                    <a:gd name="connsiteY7" fmla="*/ 8041 h 41383"/>
                    <a:gd name="connsiteX8" fmla="*/ 8031 w 162922"/>
                    <a:gd name="connsiteY8" fmla="*/ 1 h 4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922" h="41383">
                      <a:moveTo>
                        <a:pt x="8031" y="1"/>
                      </a:moveTo>
                      <a:lnTo>
                        <a:pt x="149844" y="1391"/>
                      </a:lnTo>
                      <a:cubicBezTo>
                        <a:pt x="154805" y="1391"/>
                        <a:pt x="159304" y="5127"/>
                        <a:pt x="159871" y="9625"/>
                      </a:cubicBezTo>
                      <a:lnTo>
                        <a:pt x="162860" y="33328"/>
                      </a:lnTo>
                      <a:cubicBezTo>
                        <a:pt x="163443" y="37811"/>
                        <a:pt x="159871" y="41428"/>
                        <a:pt x="154910" y="41383"/>
                      </a:cubicBezTo>
                      <a:lnTo>
                        <a:pt x="13098" y="39978"/>
                      </a:lnTo>
                      <a:cubicBezTo>
                        <a:pt x="8136" y="39978"/>
                        <a:pt x="3638" y="36257"/>
                        <a:pt x="3055" y="31759"/>
                      </a:cubicBezTo>
                      <a:lnTo>
                        <a:pt x="66" y="8041"/>
                      </a:lnTo>
                      <a:cubicBezTo>
                        <a:pt x="-532" y="3558"/>
                        <a:pt x="3025" y="-44"/>
                        <a:pt x="8031" y="1"/>
                      </a:cubicBezTo>
                      <a:close/>
                    </a:path>
                  </a:pathLst>
                </a:custGeom>
                <a:solidFill>
                  <a:srgbClr val="3B3B4C">
                    <a:alpha val="75000"/>
                  </a:srgbClr>
                </a:solidFill>
                <a:ln w="1492" cap="flat">
                  <a:noFill/>
                  <a:prstDash val="solid"/>
                  <a:miter/>
                </a:ln>
              </p:spPr>
              <p:txBody>
                <a:bodyPr rtlCol="0" anchor="ctr"/>
                <a:lstStyle/>
                <a:p>
                  <a:endParaRPr lang="en-IN"/>
                </a:p>
              </p:txBody>
            </p:sp>
            <p:sp>
              <p:nvSpPr>
                <p:cNvPr id="155" name="Freeform: Shape 154">
                  <a:extLst>
                    <a:ext uri="{FF2B5EF4-FFF2-40B4-BE49-F238E27FC236}">
                      <a16:creationId xmlns:a16="http://schemas.microsoft.com/office/drawing/2014/main" id="{85D4454C-A33A-497B-A0C7-403046C1E906}"/>
                    </a:ext>
                  </a:extLst>
                </p:cNvPr>
                <p:cNvSpPr/>
                <p:nvPr/>
              </p:nvSpPr>
              <p:spPr>
                <a:xfrm>
                  <a:off x="7670538" y="5265048"/>
                  <a:ext cx="150510" cy="41293"/>
                </a:xfrm>
                <a:custGeom>
                  <a:avLst/>
                  <a:gdLst>
                    <a:gd name="connsiteX0" fmla="*/ 7103 w 150510"/>
                    <a:gd name="connsiteY0" fmla="*/ 1 h 41293"/>
                    <a:gd name="connsiteX1" fmla="*/ 138245 w 150510"/>
                    <a:gd name="connsiteY1" fmla="*/ 1286 h 41293"/>
                    <a:gd name="connsiteX2" fmla="*/ 147212 w 150510"/>
                    <a:gd name="connsiteY2" fmla="*/ 8669 h 41293"/>
                    <a:gd name="connsiteX3" fmla="*/ 150454 w 150510"/>
                    <a:gd name="connsiteY3" fmla="*/ 34075 h 41293"/>
                    <a:gd name="connsiteX4" fmla="*/ 143311 w 150510"/>
                    <a:gd name="connsiteY4" fmla="*/ 41294 h 41293"/>
                    <a:gd name="connsiteX5" fmla="*/ 12304 w 150510"/>
                    <a:gd name="connsiteY5" fmla="*/ 40053 h 41293"/>
                    <a:gd name="connsiteX6" fmla="*/ 3337 w 150510"/>
                    <a:gd name="connsiteY6" fmla="*/ 32685 h 41293"/>
                    <a:gd name="connsiteX7" fmla="*/ 79 w 150510"/>
                    <a:gd name="connsiteY7" fmla="*/ 7279 h 41293"/>
                    <a:gd name="connsiteX8" fmla="*/ 7103 w 150510"/>
                    <a:gd name="connsiteY8" fmla="*/ 1 h 41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510" h="41293">
                      <a:moveTo>
                        <a:pt x="7103" y="1"/>
                      </a:moveTo>
                      <a:lnTo>
                        <a:pt x="138245" y="1286"/>
                      </a:lnTo>
                      <a:cubicBezTo>
                        <a:pt x="142608" y="1286"/>
                        <a:pt x="146375" y="4380"/>
                        <a:pt x="147212" y="8669"/>
                      </a:cubicBezTo>
                      <a:lnTo>
                        <a:pt x="150454" y="34075"/>
                      </a:lnTo>
                      <a:cubicBezTo>
                        <a:pt x="150978" y="38095"/>
                        <a:pt x="147779" y="41338"/>
                        <a:pt x="143311" y="41294"/>
                      </a:cubicBezTo>
                      <a:lnTo>
                        <a:pt x="12304" y="40053"/>
                      </a:lnTo>
                      <a:cubicBezTo>
                        <a:pt x="7940" y="40068"/>
                        <a:pt x="4174" y="36974"/>
                        <a:pt x="3337" y="32685"/>
                      </a:cubicBezTo>
                      <a:lnTo>
                        <a:pt x="79" y="7279"/>
                      </a:lnTo>
                      <a:cubicBezTo>
                        <a:pt x="-549" y="3199"/>
                        <a:pt x="2650" y="-44"/>
                        <a:pt x="7103" y="1"/>
                      </a:cubicBezTo>
                      <a:close/>
                    </a:path>
                  </a:pathLst>
                </a:custGeom>
                <a:solidFill>
                  <a:srgbClr val="3B3B4C">
                    <a:alpha val="75000"/>
                  </a:srgbClr>
                </a:solidFill>
                <a:ln w="1492" cap="flat">
                  <a:noFill/>
                  <a:prstDash val="solid"/>
                  <a:miter/>
                </a:ln>
              </p:spPr>
              <p:txBody>
                <a:bodyPr rtlCol="0" anchor="ctr"/>
                <a:lstStyle/>
                <a:p>
                  <a:endParaRPr lang="en-IN"/>
                </a:p>
              </p:txBody>
            </p:sp>
          </p:grpSp>
          <p:sp>
            <p:nvSpPr>
              <p:cNvPr id="156" name="Freeform: Shape 155">
                <a:extLst>
                  <a:ext uri="{FF2B5EF4-FFF2-40B4-BE49-F238E27FC236}">
                    <a16:creationId xmlns:a16="http://schemas.microsoft.com/office/drawing/2014/main" id="{713F4E25-14B9-44B1-8DC7-D6366868F399}"/>
                  </a:ext>
                </a:extLst>
              </p:cNvPr>
              <p:cNvSpPr/>
              <p:nvPr/>
            </p:nvSpPr>
            <p:spPr>
              <a:xfrm>
                <a:off x="7039822" y="4634897"/>
                <a:ext cx="1450208" cy="828769"/>
              </a:xfrm>
              <a:custGeom>
                <a:avLst/>
                <a:gdLst>
                  <a:gd name="connsiteX0" fmla="*/ 1450209 w 1450208"/>
                  <a:gd name="connsiteY0" fmla="*/ 26647 h 828769"/>
                  <a:gd name="connsiteX1" fmla="*/ 1450209 w 1450208"/>
                  <a:gd name="connsiteY1" fmla="*/ 802123 h 828769"/>
                  <a:gd name="connsiteX2" fmla="*/ 1444619 w 1450208"/>
                  <a:gd name="connsiteY2" fmla="*/ 828770 h 828769"/>
                  <a:gd name="connsiteX3" fmla="*/ 5590 w 1450208"/>
                  <a:gd name="connsiteY3" fmla="*/ 828770 h 828769"/>
                  <a:gd name="connsiteX4" fmla="*/ 0 w 1450208"/>
                  <a:gd name="connsiteY4" fmla="*/ 802123 h 828769"/>
                  <a:gd name="connsiteX5" fmla="*/ 0 w 1450208"/>
                  <a:gd name="connsiteY5" fmla="*/ 26647 h 828769"/>
                  <a:gd name="connsiteX6" fmla="*/ 5590 w 1450208"/>
                  <a:gd name="connsiteY6" fmla="*/ 0 h 828769"/>
                  <a:gd name="connsiteX7" fmla="*/ 1444619 w 1450208"/>
                  <a:gd name="connsiteY7" fmla="*/ 0 h 828769"/>
                  <a:gd name="connsiteX8" fmla="*/ 1450209 w 1450208"/>
                  <a:gd name="connsiteY8" fmla="*/ 26647 h 828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0208" h="828769">
                    <a:moveTo>
                      <a:pt x="1450209" y="26647"/>
                    </a:moveTo>
                    <a:lnTo>
                      <a:pt x="1450209" y="802123"/>
                    </a:lnTo>
                    <a:cubicBezTo>
                      <a:pt x="1450209" y="811300"/>
                      <a:pt x="1448311" y="820371"/>
                      <a:pt x="1444619" y="828770"/>
                    </a:cubicBezTo>
                    <a:lnTo>
                      <a:pt x="5590" y="828770"/>
                    </a:lnTo>
                    <a:cubicBezTo>
                      <a:pt x="1897" y="820371"/>
                      <a:pt x="-7" y="811300"/>
                      <a:pt x="0" y="802123"/>
                    </a:cubicBezTo>
                    <a:lnTo>
                      <a:pt x="0" y="26647"/>
                    </a:lnTo>
                    <a:cubicBezTo>
                      <a:pt x="-7" y="17472"/>
                      <a:pt x="1897" y="8398"/>
                      <a:pt x="5590" y="0"/>
                    </a:cubicBezTo>
                    <a:lnTo>
                      <a:pt x="1444619" y="0"/>
                    </a:lnTo>
                    <a:cubicBezTo>
                      <a:pt x="1448311" y="8398"/>
                      <a:pt x="1450209" y="17472"/>
                      <a:pt x="1450209" y="26647"/>
                    </a:cubicBezTo>
                    <a:close/>
                  </a:path>
                </a:pathLst>
              </a:custGeom>
              <a:solidFill>
                <a:srgbClr val="3B3B4C">
                  <a:alpha val="14000"/>
                </a:srgbClr>
              </a:solidFill>
              <a:ln w="1492" cap="flat">
                <a:noFill/>
                <a:prstDash val="solid"/>
                <a:miter/>
              </a:ln>
            </p:spPr>
            <p:txBody>
              <a:bodyPr rtlCol="0" anchor="ctr"/>
              <a:lstStyle/>
              <a:p>
                <a:endParaRPr lang="en-IN"/>
              </a:p>
            </p:txBody>
          </p:sp>
          <p:sp>
            <p:nvSpPr>
              <p:cNvPr id="157" name="Freeform: Shape 156">
                <a:extLst>
                  <a:ext uri="{FF2B5EF4-FFF2-40B4-BE49-F238E27FC236}">
                    <a16:creationId xmlns:a16="http://schemas.microsoft.com/office/drawing/2014/main" id="{363A50C1-20DE-4368-B4E2-E6779B79F655}"/>
                  </a:ext>
                </a:extLst>
              </p:cNvPr>
              <p:cNvSpPr/>
              <p:nvPr/>
            </p:nvSpPr>
            <p:spPr>
              <a:xfrm>
                <a:off x="7064810" y="4595502"/>
                <a:ext cx="1412203" cy="907559"/>
              </a:xfrm>
              <a:custGeom>
                <a:avLst/>
                <a:gdLst>
                  <a:gd name="connsiteX0" fmla="*/ 1346162 w 1412203"/>
                  <a:gd name="connsiteY0" fmla="*/ 0 h 907559"/>
                  <a:gd name="connsiteX1" fmla="*/ 1412204 w 1412203"/>
                  <a:gd name="connsiteY1" fmla="*/ 0 h 907559"/>
                  <a:gd name="connsiteX2" fmla="*/ 1412204 w 1412203"/>
                  <a:gd name="connsiteY2" fmla="*/ 907559 h 907559"/>
                  <a:gd name="connsiteX3" fmla="*/ 1346162 w 1412203"/>
                  <a:gd name="connsiteY3" fmla="*/ 907559 h 907559"/>
                  <a:gd name="connsiteX4" fmla="*/ 66041 w 1412203"/>
                  <a:gd name="connsiteY4" fmla="*/ 907559 h 907559"/>
                  <a:gd name="connsiteX5" fmla="*/ 0 w 1412203"/>
                  <a:gd name="connsiteY5" fmla="*/ 907559 h 907559"/>
                  <a:gd name="connsiteX6" fmla="*/ 0 w 1412203"/>
                  <a:gd name="connsiteY6" fmla="*/ 0 h 907559"/>
                  <a:gd name="connsiteX7" fmla="*/ 66041 w 1412203"/>
                  <a:gd name="connsiteY7" fmla="*/ 0 h 907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2203" h="907559">
                    <a:moveTo>
                      <a:pt x="1346162" y="0"/>
                    </a:moveTo>
                    <a:cubicBezTo>
                      <a:pt x="1382636" y="0"/>
                      <a:pt x="1412204" y="0"/>
                      <a:pt x="1412204" y="0"/>
                    </a:cubicBezTo>
                    <a:lnTo>
                      <a:pt x="1412204" y="907559"/>
                    </a:lnTo>
                    <a:cubicBezTo>
                      <a:pt x="1412204" y="907559"/>
                      <a:pt x="1382636" y="907559"/>
                      <a:pt x="1346162" y="907559"/>
                    </a:cubicBezTo>
                    <a:lnTo>
                      <a:pt x="66041" y="907559"/>
                    </a:lnTo>
                    <a:cubicBezTo>
                      <a:pt x="29568" y="907559"/>
                      <a:pt x="0" y="907559"/>
                      <a:pt x="0" y="907559"/>
                    </a:cubicBezTo>
                    <a:lnTo>
                      <a:pt x="0" y="0"/>
                    </a:lnTo>
                    <a:cubicBezTo>
                      <a:pt x="0" y="0"/>
                      <a:pt x="29568" y="0"/>
                      <a:pt x="66041" y="0"/>
                    </a:cubicBezTo>
                    <a:close/>
                  </a:path>
                </a:pathLst>
              </a:custGeom>
              <a:solidFill>
                <a:srgbClr val="FFFFFF"/>
              </a:solidFill>
              <a:ln w="1492" cap="flat">
                <a:noFill/>
                <a:prstDash val="solid"/>
                <a:miter/>
              </a:ln>
            </p:spPr>
            <p:txBody>
              <a:bodyPr rtlCol="0" anchor="ctr"/>
              <a:lstStyle/>
              <a:p>
                <a:endParaRPr lang="en-IN"/>
              </a:p>
            </p:txBody>
          </p:sp>
          <p:sp>
            <p:nvSpPr>
              <p:cNvPr id="158" name="Freeform: Shape 157">
                <a:extLst>
                  <a:ext uri="{FF2B5EF4-FFF2-40B4-BE49-F238E27FC236}">
                    <a16:creationId xmlns:a16="http://schemas.microsoft.com/office/drawing/2014/main" id="{7B929534-28F9-4562-B9C3-A8C5076D1E38}"/>
                  </a:ext>
                </a:extLst>
              </p:cNvPr>
              <p:cNvSpPr/>
              <p:nvPr/>
            </p:nvSpPr>
            <p:spPr>
              <a:xfrm>
                <a:off x="7261909" y="4782104"/>
                <a:ext cx="178684" cy="172797"/>
              </a:xfrm>
              <a:custGeom>
                <a:avLst/>
                <a:gdLst>
                  <a:gd name="connsiteX0" fmla="*/ 178407 w 178684"/>
                  <a:gd name="connsiteY0" fmla="*/ 67850 h 172797"/>
                  <a:gd name="connsiteX1" fmla="*/ 167243 w 178684"/>
                  <a:gd name="connsiteY1" fmla="*/ 78521 h 172797"/>
                  <a:gd name="connsiteX2" fmla="*/ 164344 w 178684"/>
                  <a:gd name="connsiteY2" fmla="*/ 81301 h 172797"/>
                  <a:gd name="connsiteX3" fmla="*/ 133707 w 178684"/>
                  <a:gd name="connsiteY3" fmla="*/ 110518 h 172797"/>
                  <a:gd name="connsiteX4" fmla="*/ 133587 w 178684"/>
                  <a:gd name="connsiteY4" fmla="*/ 110862 h 172797"/>
                  <a:gd name="connsiteX5" fmla="*/ 143241 w 178684"/>
                  <a:gd name="connsiteY5" fmla="*/ 172360 h 172797"/>
                  <a:gd name="connsiteX6" fmla="*/ 142943 w 178684"/>
                  <a:gd name="connsiteY6" fmla="*/ 172792 h 172797"/>
                  <a:gd name="connsiteX7" fmla="*/ 142689 w 178684"/>
                  <a:gd name="connsiteY7" fmla="*/ 172749 h 172797"/>
                  <a:gd name="connsiteX8" fmla="*/ 88469 w 178684"/>
                  <a:gd name="connsiteY8" fmla="*/ 142859 h 172797"/>
                  <a:gd name="connsiteX9" fmla="*/ 88125 w 178684"/>
                  <a:gd name="connsiteY9" fmla="*/ 142859 h 172797"/>
                  <a:gd name="connsiteX10" fmla="*/ 87721 w 178684"/>
                  <a:gd name="connsiteY10" fmla="*/ 143068 h 172797"/>
                  <a:gd name="connsiteX11" fmla="*/ 33187 w 178684"/>
                  <a:gd name="connsiteY11" fmla="*/ 170940 h 172797"/>
                  <a:gd name="connsiteX12" fmla="*/ 32679 w 178684"/>
                  <a:gd name="connsiteY12" fmla="*/ 170806 h 172797"/>
                  <a:gd name="connsiteX13" fmla="*/ 32634 w 178684"/>
                  <a:gd name="connsiteY13" fmla="*/ 170537 h 172797"/>
                  <a:gd name="connsiteX14" fmla="*/ 43828 w 178684"/>
                  <a:gd name="connsiteY14" fmla="*/ 109367 h 172797"/>
                  <a:gd name="connsiteX15" fmla="*/ 43723 w 178684"/>
                  <a:gd name="connsiteY15" fmla="*/ 109023 h 172797"/>
                  <a:gd name="connsiteX16" fmla="*/ 114 w 178684"/>
                  <a:gd name="connsiteY16" fmla="*/ 64891 h 172797"/>
                  <a:gd name="connsiteX17" fmla="*/ 99 w 178684"/>
                  <a:gd name="connsiteY17" fmla="*/ 64364 h 172797"/>
                  <a:gd name="connsiteX18" fmla="*/ 338 w 178684"/>
                  <a:gd name="connsiteY18" fmla="*/ 64248 h 172797"/>
                  <a:gd name="connsiteX19" fmla="*/ 61463 w 178684"/>
                  <a:gd name="connsiteY19" fmla="*/ 56268 h 172797"/>
                  <a:gd name="connsiteX20" fmla="*/ 61762 w 178684"/>
                  <a:gd name="connsiteY20" fmla="*/ 56059 h 172797"/>
                  <a:gd name="connsiteX21" fmla="*/ 90053 w 178684"/>
                  <a:gd name="connsiteY21" fmla="*/ 90 h 172797"/>
                  <a:gd name="connsiteX22" fmla="*/ 90053 w 178684"/>
                  <a:gd name="connsiteY22" fmla="*/ 0 h 172797"/>
                  <a:gd name="connsiteX23" fmla="*/ 116595 w 178684"/>
                  <a:gd name="connsiteY23" fmla="*/ 56163 h 172797"/>
                  <a:gd name="connsiteX24" fmla="*/ 116595 w 178684"/>
                  <a:gd name="connsiteY24" fmla="*/ 56163 h 172797"/>
                  <a:gd name="connsiteX25" fmla="*/ 116968 w 178684"/>
                  <a:gd name="connsiteY25" fmla="*/ 56940 h 172797"/>
                  <a:gd name="connsiteX26" fmla="*/ 117252 w 178684"/>
                  <a:gd name="connsiteY26" fmla="*/ 57150 h 172797"/>
                  <a:gd name="connsiteX27" fmla="*/ 117327 w 178684"/>
                  <a:gd name="connsiteY27" fmla="*/ 57150 h 172797"/>
                  <a:gd name="connsiteX28" fmla="*/ 120316 w 178684"/>
                  <a:gd name="connsiteY28" fmla="*/ 57643 h 172797"/>
                  <a:gd name="connsiteX29" fmla="*/ 139550 w 178684"/>
                  <a:gd name="connsiteY29" fmla="*/ 60781 h 172797"/>
                  <a:gd name="connsiteX30" fmla="*/ 142031 w 178684"/>
                  <a:gd name="connsiteY30" fmla="*/ 61185 h 172797"/>
                  <a:gd name="connsiteX31" fmla="*/ 178108 w 178684"/>
                  <a:gd name="connsiteY31" fmla="*/ 67058 h 172797"/>
                  <a:gd name="connsiteX32" fmla="*/ 178661 w 178684"/>
                  <a:gd name="connsiteY32" fmla="*/ 67305 h 172797"/>
                  <a:gd name="connsiteX33" fmla="*/ 178407 w 178684"/>
                  <a:gd name="connsiteY33" fmla="*/ 67850 h 17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8684" h="172797">
                    <a:moveTo>
                      <a:pt x="178407" y="67850"/>
                    </a:moveTo>
                    <a:lnTo>
                      <a:pt x="167243" y="78521"/>
                    </a:lnTo>
                    <a:lnTo>
                      <a:pt x="164344" y="81301"/>
                    </a:lnTo>
                    <a:lnTo>
                      <a:pt x="133707" y="110518"/>
                    </a:lnTo>
                    <a:cubicBezTo>
                      <a:pt x="133617" y="110608"/>
                      <a:pt x="133572" y="110735"/>
                      <a:pt x="133587" y="110862"/>
                    </a:cubicBezTo>
                    <a:lnTo>
                      <a:pt x="143241" y="172360"/>
                    </a:lnTo>
                    <a:cubicBezTo>
                      <a:pt x="143271" y="172563"/>
                      <a:pt x="143137" y="172756"/>
                      <a:pt x="142943" y="172792"/>
                    </a:cubicBezTo>
                    <a:cubicBezTo>
                      <a:pt x="142853" y="172807"/>
                      <a:pt x="142763" y="172792"/>
                      <a:pt x="142689" y="172749"/>
                    </a:cubicBezTo>
                    <a:lnTo>
                      <a:pt x="88469" y="142859"/>
                    </a:lnTo>
                    <a:cubicBezTo>
                      <a:pt x="88364" y="142800"/>
                      <a:pt x="88229" y="142800"/>
                      <a:pt x="88125" y="142859"/>
                    </a:cubicBezTo>
                    <a:lnTo>
                      <a:pt x="87721" y="143068"/>
                    </a:lnTo>
                    <a:lnTo>
                      <a:pt x="33187" y="170940"/>
                    </a:lnTo>
                    <a:cubicBezTo>
                      <a:pt x="33008" y="171045"/>
                      <a:pt x="32784" y="170983"/>
                      <a:pt x="32679" y="170806"/>
                    </a:cubicBezTo>
                    <a:cubicBezTo>
                      <a:pt x="32634" y="170725"/>
                      <a:pt x="32619" y="170628"/>
                      <a:pt x="32634" y="170537"/>
                    </a:cubicBezTo>
                    <a:lnTo>
                      <a:pt x="43828" y="109367"/>
                    </a:lnTo>
                    <a:cubicBezTo>
                      <a:pt x="43858" y="109242"/>
                      <a:pt x="43813" y="109113"/>
                      <a:pt x="43723" y="109023"/>
                    </a:cubicBezTo>
                    <a:lnTo>
                      <a:pt x="114" y="64891"/>
                    </a:lnTo>
                    <a:cubicBezTo>
                      <a:pt x="-35" y="64749"/>
                      <a:pt x="-35" y="64512"/>
                      <a:pt x="99" y="64364"/>
                    </a:cubicBezTo>
                    <a:cubicBezTo>
                      <a:pt x="159" y="64298"/>
                      <a:pt x="249" y="64256"/>
                      <a:pt x="338" y="64248"/>
                    </a:cubicBezTo>
                    <a:lnTo>
                      <a:pt x="61463" y="56268"/>
                    </a:lnTo>
                    <a:cubicBezTo>
                      <a:pt x="61598" y="56254"/>
                      <a:pt x="61702" y="56175"/>
                      <a:pt x="61762" y="56059"/>
                    </a:cubicBezTo>
                    <a:lnTo>
                      <a:pt x="90053" y="90"/>
                    </a:lnTo>
                    <a:lnTo>
                      <a:pt x="90053" y="0"/>
                    </a:lnTo>
                    <a:lnTo>
                      <a:pt x="116595" y="56163"/>
                    </a:lnTo>
                    <a:lnTo>
                      <a:pt x="116595" y="56163"/>
                    </a:lnTo>
                    <a:lnTo>
                      <a:pt x="116968" y="56940"/>
                    </a:lnTo>
                    <a:cubicBezTo>
                      <a:pt x="117028" y="57054"/>
                      <a:pt x="117133" y="57132"/>
                      <a:pt x="117252" y="57150"/>
                    </a:cubicBezTo>
                    <a:lnTo>
                      <a:pt x="117327" y="57150"/>
                    </a:lnTo>
                    <a:lnTo>
                      <a:pt x="120316" y="57643"/>
                    </a:lnTo>
                    <a:lnTo>
                      <a:pt x="139550" y="60781"/>
                    </a:lnTo>
                    <a:lnTo>
                      <a:pt x="142031" y="61185"/>
                    </a:lnTo>
                    <a:lnTo>
                      <a:pt x="178108" y="67058"/>
                    </a:lnTo>
                    <a:cubicBezTo>
                      <a:pt x="178332" y="66976"/>
                      <a:pt x="178571" y="67087"/>
                      <a:pt x="178661" y="67305"/>
                    </a:cubicBezTo>
                    <a:cubicBezTo>
                      <a:pt x="178736" y="67523"/>
                      <a:pt x="178631" y="67768"/>
                      <a:pt x="178407" y="67850"/>
                    </a:cubicBezTo>
                    <a:close/>
                  </a:path>
                </a:pathLst>
              </a:custGeom>
              <a:solidFill>
                <a:srgbClr val="FFAE00"/>
              </a:solidFill>
              <a:ln w="1492" cap="flat">
                <a:noFill/>
                <a:prstDash val="solid"/>
                <a:miter/>
              </a:ln>
            </p:spPr>
            <p:txBody>
              <a:bodyPr rtlCol="0" anchor="ctr"/>
              <a:lstStyle/>
              <a:p>
                <a:endParaRPr lang="en-IN"/>
              </a:p>
            </p:txBody>
          </p:sp>
          <p:sp>
            <p:nvSpPr>
              <p:cNvPr id="159" name="Freeform: Shape 158">
                <a:extLst>
                  <a:ext uri="{FF2B5EF4-FFF2-40B4-BE49-F238E27FC236}">
                    <a16:creationId xmlns:a16="http://schemas.microsoft.com/office/drawing/2014/main" id="{5AFBF1CA-EB93-4663-9D0B-27A225F2D7AE}"/>
                  </a:ext>
                </a:extLst>
              </p:cNvPr>
              <p:cNvSpPr/>
              <p:nvPr/>
            </p:nvSpPr>
            <p:spPr>
              <a:xfrm>
                <a:off x="7262044" y="4783076"/>
                <a:ext cx="178457" cy="171710"/>
              </a:xfrm>
              <a:custGeom>
                <a:avLst/>
                <a:gdLst>
                  <a:gd name="connsiteX0" fmla="*/ 178242 w 178457"/>
                  <a:gd name="connsiteY0" fmla="*/ 67148 h 171710"/>
                  <a:gd name="connsiteX1" fmla="*/ 135814 w 178457"/>
                  <a:gd name="connsiteY1" fmla="*/ 111041 h 171710"/>
                  <a:gd name="connsiteX2" fmla="*/ 135694 w 178457"/>
                  <a:gd name="connsiteY2" fmla="*/ 111385 h 171710"/>
                  <a:gd name="connsiteX3" fmla="*/ 142957 w 178457"/>
                  <a:gd name="connsiteY3" fmla="*/ 171269 h 171710"/>
                  <a:gd name="connsiteX4" fmla="*/ 142629 w 178457"/>
                  <a:gd name="connsiteY4" fmla="*/ 171707 h 171710"/>
                  <a:gd name="connsiteX5" fmla="*/ 142405 w 178457"/>
                  <a:gd name="connsiteY5" fmla="*/ 171672 h 171710"/>
                  <a:gd name="connsiteX6" fmla="*/ 88752 w 178457"/>
                  <a:gd name="connsiteY6" fmla="*/ 145250 h 171710"/>
                  <a:gd name="connsiteX7" fmla="*/ 88409 w 178457"/>
                  <a:gd name="connsiteY7" fmla="*/ 145250 h 171710"/>
                  <a:gd name="connsiteX8" fmla="*/ 88005 w 178457"/>
                  <a:gd name="connsiteY8" fmla="*/ 145444 h 171710"/>
                  <a:gd name="connsiteX9" fmla="*/ 33531 w 178457"/>
                  <a:gd name="connsiteY9" fmla="*/ 170283 h 171710"/>
                  <a:gd name="connsiteX10" fmla="*/ 33008 w 178457"/>
                  <a:gd name="connsiteY10" fmla="*/ 170105 h 171710"/>
                  <a:gd name="connsiteX11" fmla="*/ 32978 w 178457"/>
                  <a:gd name="connsiteY11" fmla="*/ 169864 h 171710"/>
                  <a:gd name="connsiteX12" fmla="*/ 45831 w 178457"/>
                  <a:gd name="connsiteY12" fmla="*/ 111803 h 171710"/>
                  <a:gd name="connsiteX13" fmla="*/ 45068 w 178457"/>
                  <a:gd name="connsiteY13" fmla="*/ 111982 h 171710"/>
                  <a:gd name="connsiteX14" fmla="*/ 114 w 178457"/>
                  <a:gd name="connsiteY14" fmla="*/ 64263 h 171710"/>
                  <a:gd name="connsiteX15" fmla="*/ 99 w 178457"/>
                  <a:gd name="connsiteY15" fmla="*/ 63736 h 171710"/>
                  <a:gd name="connsiteX16" fmla="*/ 338 w 178457"/>
                  <a:gd name="connsiteY16" fmla="*/ 63621 h 171710"/>
                  <a:gd name="connsiteX17" fmla="*/ 63466 w 178457"/>
                  <a:gd name="connsiteY17" fmla="*/ 58734 h 171710"/>
                  <a:gd name="connsiteX18" fmla="*/ 63764 w 178457"/>
                  <a:gd name="connsiteY18" fmla="*/ 58525 h 171710"/>
                  <a:gd name="connsiteX19" fmla="*/ 90202 w 178457"/>
                  <a:gd name="connsiteY19" fmla="*/ 90 h 171710"/>
                  <a:gd name="connsiteX20" fmla="*/ 90202 w 178457"/>
                  <a:gd name="connsiteY20" fmla="*/ 0 h 171710"/>
                  <a:gd name="connsiteX21" fmla="*/ 119061 w 178457"/>
                  <a:gd name="connsiteY21" fmla="*/ 57688 h 171710"/>
                  <a:gd name="connsiteX22" fmla="*/ 119449 w 178457"/>
                  <a:gd name="connsiteY22" fmla="*/ 58345 h 171710"/>
                  <a:gd name="connsiteX23" fmla="*/ 119449 w 178457"/>
                  <a:gd name="connsiteY23" fmla="*/ 58345 h 171710"/>
                  <a:gd name="connsiteX24" fmla="*/ 118926 w 178457"/>
                  <a:gd name="connsiteY24" fmla="*/ 59361 h 171710"/>
                  <a:gd name="connsiteX25" fmla="*/ 119210 w 178457"/>
                  <a:gd name="connsiteY25" fmla="*/ 59571 h 171710"/>
                  <a:gd name="connsiteX26" fmla="*/ 119210 w 178457"/>
                  <a:gd name="connsiteY26" fmla="*/ 59571 h 171710"/>
                  <a:gd name="connsiteX27" fmla="*/ 122199 w 178457"/>
                  <a:gd name="connsiteY27" fmla="*/ 60064 h 171710"/>
                  <a:gd name="connsiteX28" fmla="*/ 141433 w 178457"/>
                  <a:gd name="connsiteY28" fmla="*/ 63202 h 171710"/>
                  <a:gd name="connsiteX29" fmla="*/ 143914 w 178457"/>
                  <a:gd name="connsiteY29" fmla="*/ 63606 h 171710"/>
                  <a:gd name="connsiteX30" fmla="*/ 177824 w 178457"/>
                  <a:gd name="connsiteY30" fmla="*/ 66415 h 171710"/>
                  <a:gd name="connsiteX31" fmla="*/ 178407 w 178457"/>
                  <a:gd name="connsiteY31" fmla="*/ 66572 h 171710"/>
                  <a:gd name="connsiteX32" fmla="*/ 178242 w 178457"/>
                  <a:gd name="connsiteY32" fmla="*/ 67148 h 17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8457" h="171710">
                    <a:moveTo>
                      <a:pt x="178242" y="67148"/>
                    </a:moveTo>
                    <a:lnTo>
                      <a:pt x="135814" y="111041"/>
                    </a:lnTo>
                    <a:cubicBezTo>
                      <a:pt x="135724" y="111131"/>
                      <a:pt x="135679" y="111258"/>
                      <a:pt x="135694" y="111385"/>
                    </a:cubicBezTo>
                    <a:lnTo>
                      <a:pt x="142957" y="171269"/>
                    </a:lnTo>
                    <a:cubicBezTo>
                      <a:pt x="142987" y="171481"/>
                      <a:pt x="142838" y="171677"/>
                      <a:pt x="142629" y="171707"/>
                    </a:cubicBezTo>
                    <a:cubicBezTo>
                      <a:pt x="142554" y="171717"/>
                      <a:pt x="142479" y="171705"/>
                      <a:pt x="142405" y="171672"/>
                    </a:cubicBezTo>
                    <a:lnTo>
                      <a:pt x="88752" y="145250"/>
                    </a:lnTo>
                    <a:cubicBezTo>
                      <a:pt x="88648" y="145192"/>
                      <a:pt x="88513" y="145192"/>
                      <a:pt x="88409" y="145250"/>
                    </a:cubicBezTo>
                    <a:lnTo>
                      <a:pt x="88005" y="145444"/>
                    </a:lnTo>
                    <a:lnTo>
                      <a:pt x="33531" y="170283"/>
                    </a:lnTo>
                    <a:cubicBezTo>
                      <a:pt x="33337" y="170377"/>
                      <a:pt x="33112" y="170298"/>
                      <a:pt x="33008" y="170105"/>
                    </a:cubicBezTo>
                    <a:cubicBezTo>
                      <a:pt x="32978" y="170030"/>
                      <a:pt x="32963" y="169946"/>
                      <a:pt x="32978" y="169864"/>
                    </a:cubicBezTo>
                    <a:lnTo>
                      <a:pt x="45831" y="111803"/>
                    </a:lnTo>
                    <a:cubicBezTo>
                      <a:pt x="45831" y="111684"/>
                      <a:pt x="45158" y="112072"/>
                      <a:pt x="45068" y="111982"/>
                    </a:cubicBezTo>
                    <a:lnTo>
                      <a:pt x="114" y="64263"/>
                    </a:lnTo>
                    <a:cubicBezTo>
                      <a:pt x="-35" y="64121"/>
                      <a:pt x="-35" y="63885"/>
                      <a:pt x="99" y="63736"/>
                    </a:cubicBezTo>
                    <a:cubicBezTo>
                      <a:pt x="159" y="63670"/>
                      <a:pt x="249" y="63628"/>
                      <a:pt x="338" y="63621"/>
                    </a:cubicBezTo>
                    <a:lnTo>
                      <a:pt x="63466" y="58734"/>
                    </a:lnTo>
                    <a:cubicBezTo>
                      <a:pt x="63585" y="58711"/>
                      <a:pt x="63705" y="58635"/>
                      <a:pt x="63764" y="58525"/>
                    </a:cubicBezTo>
                    <a:lnTo>
                      <a:pt x="90202" y="90"/>
                    </a:lnTo>
                    <a:lnTo>
                      <a:pt x="90202" y="0"/>
                    </a:lnTo>
                    <a:lnTo>
                      <a:pt x="119061" y="57688"/>
                    </a:lnTo>
                    <a:cubicBezTo>
                      <a:pt x="119061" y="57688"/>
                      <a:pt x="119240" y="58420"/>
                      <a:pt x="119449" y="58345"/>
                    </a:cubicBezTo>
                    <a:cubicBezTo>
                      <a:pt x="119658" y="58270"/>
                      <a:pt x="119449" y="58345"/>
                      <a:pt x="119449" y="58345"/>
                    </a:cubicBezTo>
                    <a:lnTo>
                      <a:pt x="118926" y="59361"/>
                    </a:lnTo>
                    <a:cubicBezTo>
                      <a:pt x="118986" y="59471"/>
                      <a:pt x="119091" y="59548"/>
                      <a:pt x="119210" y="59571"/>
                    </a:cubicBezTo>
                    <a:lnTo>
                      <a:pt x="119210" y="59571"/>
                    </a:lnTo>
                    <a:lnTo>
                      <a:pt x="122199" y="60064"/>
                    </a:lnTo>
                    <a:lnTo>
                      <a:pt x="141433" y="63202"/>
                    </a:lnTo>
                    <a:lnTo>
                      <a:pt x="143914" y="63606"/>
                    </a:lnTo>
                    <a:lnTo>
                      <a:pt x="177824" y="66415"/>
                    </a:lnTo>
                    <a:cubicBezTo>
                      <a:pt x="178033" y="66300"/>
                      <a:pt x="178287" y="66371"/>
                      <a:pt x="178407" y="66572"/>
                    </a:cubicBezTo>
                    <a:cubicBezTo>
                      <a:pt x="178511" y="66774"/>
                      <a:pt x="178452" y="67033"/>
                      <a:pt x="178242" y="67148"/>
                    </a:cubicBezTo>
                    <a:close/>
                  </a:path>
                </a:pathLst>
              </a:custGeom>
              <a:solidFill>
                <a:srgbClr val="E08A00"/>
              </a:solidFill>
              <a:ln w="1492" cap="flat">
                <a:noFill/>
                <a:prstDash val="solid"/>
                <a:miter/>
              </a:ln>
            </p:spPr>
            <p:txBody>
              <a:bodyPr rtlCol="0" anchor="ctr"/>
              <a:lstStyle/>
              <a:p>
                <a:endParaRPr lang="en-IN"/>
              </a:p>
            </p:txBody>
          </p:sp>
          <p:sp>
            <p:nvSpPr>
              <p:cNvPr id="160" name="Freeform: Shape 159">
                <a:extLst>
                  <a:ext uri="{FF2B5EF4-FFF2-40B4-BE49-F238E27FC236}">
                    <a16:creationId xmlns:a16="http://schemas.microsoft.com/office/drawing/2014/main" id="{10D7595F-2A92-4637-AE89-EFE85C53AD21}"/>
                  </a:ext>
                </a:extLst>
              </p:cNvPr>
              <p:cNvSpPr/>
              <p:nvPr/>
            </p:nvSpPr>
            <p:spPr>
              <a:xfrm>
                <a:off x="7261909" y="4782104"/>
                <a:ext cx="178684" cy="172797"/>
              </a:xfrm>
              <a:custGeom>
                <a:avLst/>
                <a:gdLst>
                  <a:gd name="connsiteX0" fmla="*/ 178407 w 178684"/>
                  <a:gd name="connsiteY0" fmla="*/ 67850 h 172797"/>
                  <a:gd name="connsiteX1" fmla="*/ 167243 w 178684"/>
                  <a:gd name="connsiteY1" fmla="*/ 78521 h 172797"/>
                  <a:gd name="connsiteX2" fmla="*/ 164344 w 178684"/>
                  <a:gd name="connsiteY2" fmla="*/ 81301 h 172797"/>
                  <a:gd name="connsiteX3" fmla="*/ 133707 w 178684"/>
                  <a:gd name="connsiteY3" fmla="*/ 110518 h 172797"/>
                  <a:gd name="connsiteX4" fmla="*/ 133587 w 178684"/>
                  <a:gd name="connsiteY4" fmla="*/ 110862 h 172797"/>
                  <a:gd name="connsiteX5" fmla="*/ 143241 w 178684"/>
                  <a:gd name="connsiteY5" fmla="*/ 172360 h 172797"/>
                  <a:gd name="connsiteX6" fmla="*/ 142943 w 178684"/>
                  <a:gd name="connsiteY6" fmla="*/ 172792 h 172797"/>
                  <a:gd name="connsiteX7" fmla="*/ 142689 w 178684"/>
                  <a:gd name="connsiteY7" fmla="*/ 172749 h 172797"/>
                  <a:gd name="connsiteX8" fmla="*/ 88469 w 178684"/>
                  <a:gd name="connsiteY8" fmla="*/ 142859 h 172797"/>
                  <a:gd name="connsiteX9" fmla="*/ 88125 w 178684"/>
                  <a:gd name="connsiteY9" fmla="*/ 142859 h 172797"/>
                  <a:gd name="connsiteX10" fmla="*/ 87721 w 178684"/>
                  <a:gd name="connsiteY10" fmla="*/ 143068 h 172797"/>
                  <a:gd name="connsiteX11" fmla="*/ 33187 w 178684"/>
                  <a:gd name="connsiteY11" fmla="*/ 170940 h 172797"/>
                  <a:gd name="connsiteX12" fmla="*/ 32679 w 178684"/>
                  <a:gd name="connsiteY12" fmla="*/ 170806 h 172797"/>
                  <a:gd name="connsiteX13" fmla="*/ 32634 w 178684"/>
                  <a:gd name="connsiteY13" fmla="*/ 170537 h 172797"/>
                  <a:gd name="connsiteX14" fmla="*/ 43828 w 178684"/>
                  <a:gd name="connsiteY14" fmla="*/ 109367 h 172797"/>
                  <a:gd name="connsiteX15" fmla="*/ 43723 w 178684"/>
                  <a:gd name="connsiteY15" fmla="*/ 109023 h 172797"/>
                  <a:gd name="connsiteX16" fmla="*/ 114 w 178684"/>
                  <a:gd name="connsiteY16" fmla="*/ 64891 h 172797"/>
                  <a:gd name="connsiteX17" fmla="*/ 99 w 178684"/>
                  <a:gd name="connsiteY17" fmla="*/ 64364 h 172797"/>
                  <a:gd name="connsiteX18" fmla="*/ 338 w 178684"/>
                  <a:gd name="connsiteY18" fmla="*/ 64248 h 172797"/>
                  <a:gd name="connsiteX19" fmla="*/ 61463 w 178684"/>
                  <a:gd name="connsiteY19" fmla="*/ 56268 h 172797"/>
                  <a:gd name="connsiteX20" fmla="*/ 61762 w 178684"/>
                  <a:gd name="connsiteY20" fmla="*/ 56059 h 172797"/>
                  <a:gd name="connsiteX21" fmla="*/ 90053 w 178684"/>
                  <a:gd name="connsiteY21" fmla="*/ 90 h 172797"/>
                  <a:gd name="connsiteX22" fmla="*/ 90053 w 178684"/>
                  <a:gd name="connsiteY22" fmla="*/ 0 h 172797"/>
                  <a:gd name="connsiteX23" fmla="*/ 116595 w 178684"/>
                  <a:gd name="connsiteY23" fmla="*/ 56163 h 172797"/>
                  <a:gd name="connsiteX24" fmla="*/ 116595 w 178684"/>
                  <a:gd name="connsiteY24" fmla="*/ 56163 h 172797"/>
                  <a:gd name="connsiteX25" fmla="*/ 116968 w 178684"/>
                  <a:gd name="connsiteY25" fmla="*/ 56940 h 172797"/>
                  <a:gd name="connsiteX26" fmla="*/ 117252 w 178684"/>
                  <a:gd name="connsiteY26" fmla="*/ 57150 h 172797"/>
                  <a:gd name="connsiteX27" fmla="*/ 117327 w 178684"/>
                  <a:gd name="connsiteY27" fmla="*/ 57150 h 172797"/>
                  <a:gd name="connsiteX28" fmla="*/ 120316 w 178684"/>
                  <a:gd name="connsiteY28" fmla="*/ 57643 h 172797"/>
                  <a:gd name="connsiteX29" fmla="*/ 139550 w 178684"/>
                  <a:gd name="connsiteY29" fmla="*/ 60781 h 172797"/>
                  <a:gd name="connsiteX30" fmla="*/ 142031 w 178684"/>
                  <a:gd name="connsiteY30" fmla="*/ 61185 h 172797"/>
                  <a:gd name="connsiteX31" fmla="*/ 178108 w 178684"/>
                  <a:gd name="connsiteY31" fmla="*/ 67058 h 172797"/>
                  <a:gd name="connsiteX32" fmla="*/ 178661 w 178684"/>
                  <a:gd name="connsiteY32" fmla="*/ 67305 h 172797"/>
                  <a:gd name="connsiteX33" fmla="*/ 178407 w 178684"/>
                  <a:gd name="connsiteY33" fmla="*/ 67850 h 17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8684" h="172797">
                    <a:moveTo>
                      <a:pt x="178407" y="67850"/>
                    </a:moveTo>
                    <a:lnTo>
                      <a:pt x="167243" y="78521"/>
                    </a:lnTo>
                    <a:lnTo>
                      <a:pt x="164344" y="81301"/>
                    </a:lnTo>
                    <a:lnTo>
                      <a:pt x="133707" y="110518"/>
                    </a:lnTo>
                    <a:cubicBezTo>
                      <a:pt x="133617" y="110608"/>
                      <a:pt x="133572" y="110735"/>
                      <a:pt x="133587" y="110862"/>
                    </a:cubicBezTo>
                    <a:lnTo>
                      <a:pt x="143241" y="172360"/>
                    </a:lnTo>
                    <a:cubicBezTo>
                      <a:pt x="143271" y="172563"/>
                      <a:pt x="143137" y="172756"/>
                      <a:pt x="142943" y="172792"/>
                    </a:cubicBezTo>
                    <a:cubicBezTo>
                      <a:pt x="142853" y="172807"/>
                      <a:pt x="142763" y="172792"/>
                      <a:pt x="142689" y="172749"/>
                    </a:cubicBezTo>
                    <a:lnTo>
                      <a:pt x="88469" y="142859"/>
                    </a:lnTo>
                    <a:cubicBezTo>
                      <a:pt x="88364" y="142800"/>
                      <a:pt x="88229" y="142800"/>
                      <a:pt x="88125" y="142859"/>
                    </a:cubicBezTo>
                    <a:lnTo>
                      <a:pt x="87721" y="143068"/>
                    </a:lnTo>
                    <a:lnTo>
                      <a:pt x="33187" y="170940"/>
                    </a:lnTo>
                    <a:cubicBezTo>
                      <a:pt x="33008" y="171045"/>
                      <a:pt x="32784" y="170983"/>
                      <a:pt x="32679" y="170806"/>
                    </a:cubicBezTo>
                    <a:cubicBezTo>
                      <a:pt x="32634" y="170725"/>
                      <a:pt x="32619" y="170628"/>
                      <a:pt x="32634" y="170537"/>
                    </a:cubicBezTo>
                    <a:lnTo>
                      <a:pt x="43828" y="109367"/>
                    </a:lnTo>
                    <a:cubicBezTo>
                      <a:pt x="43858" y="109242"/>
                      <a:pt x="43813" y="109113"/>
                      <a:pt x="43723" y="109023"/>
                    </a:cubicBezTo>
                    <a:lnTo>
                      <a:pt x="114" y="64891"/>
                    </a:lnTo>
                    <a:cubicBezTo>
                      <a:pt x="-35" y="64749"/>
                      <a:pt x="-35" y="64512"/>
                      <a:pt x="99" y="64364"/>
                    </a:cubicBezTo>
                    <a:cubicBezTo>
                      <a:pt x="159" y="64298"/>
                      <a:pt x="249" y="64256"/>
                      <a:pt x="338" y="64248"/>
                    </a:cubicBezTo>
                    <a:lnTo>
                      <a:pt x="61463" y="56268"/>
                    </a:lnTo>
                    <a:cubicBezTo>
                      <a:pt x="61598" y="56254"/>
                      <a:pt x="61702" y="56175"/>
                      <a:pt x="61762" y="56059"/>
                    </a:cubicBezTo>
                    <a:lnTo>
                      <a:pt x="90053" y="90"/>
                    </a:lnTo>
                    <a:lnTo>
                      <a:pt x="90053" y="0"/>
                    </a:lnTo>
                    <a:lnTo>
                      <a:pt x="116595" y="56163"/>
                    </a:lnTo>
                    <a:lnTo>
                      <a:pt x="116595" y="56163"/>
                    </a:lnTo>
                    <a:lnTo>
                      <a:pt x="116968" y="56940"/>
                    </a:lnTo>
                    <a:cubicBezTo>
                      <a:pt x="117028" y="57054"/>
                      <a:pt x="117133" y="57132"/>
                      <a:pt x="117252" y="57150"/>
                    </a:cubicBezTo>
                    <a:lnTo>
                      <a:pt x="117327" y="57150"/>
                    </a:lnTo>
                    <a:lnTo>
                      <a:pt x="120316" y="57643"/>
                    </a:lnTo>
                    <a:lnTo>
                      <a:pt x="139550" y="60781"/>
                    </a:lnTo>
                    <a:lnTo>
                      <a:pt x="142031" y="61185"/>
                    </a:lnTo>
                    <a:lnTo>
                      <a:pt x="178108" y="67058"/>
                    </a:lnTo>
                    <a:cubicBezTo>
                      <a:pt x="178332" y="66976"/>
                      <a:pt x="178571" y="67087"/>
                      <a:pt x="178661" y="67305"/>
                    </a:cubicBezTo>
                    <a:cubicBezTo>
                      <a:pt x="178736" y="67523"/>
                      <a:pt x="178631" y="67768"/>
                      <a:pt x="178407" y="67850"/>
                    </a:cubicBezTo>
                    <a:close/>
                  </a:path>
                </a:pathLst>
              </a:custGeom>
              <a:solidFill>
                <a:srgbClr val="F4AD00"/>
              </a:solidFill>
              <a:ln w="1492" cap="flat">
                <a:noFill/>
                <a:prstDash val="solid"/>
                <a:miter/>
              </a:ln>
            </p:spPr>
            <p:txBody>
              <a:bodyPr rtlCol="0" anchor="ctr"/>
              <a:lstStyle/>
              <a:p>
                <a:endParaRPr lang="en-IN"/>
              </a:p>
            </p:txBody>
          </p:sp>
          <p:sp>
            <p:nvSpPr>
              <p:cNvPr id="161" name="Freeform: Shape 160">
                <a:extLst>
                  <a:ext uri="{FF2B5EF4-FFF2-40B4-BE49-F238E27FC236}">
                    <a16:creationId xmlns:a16="http://schemas.microsoft.com/office/drawing/2014/main" id="{BFA0828A-CE1D-4D3D-94AA-75D6EBF3E438}"/>
                  </a:ext>
                </a:extLst>
              </p:cNvPr>
              <p:cNvSpPr/>
              <p:nvPr/>
            </p:nvSpPr>
            <p:spPr>
              <a:xfrm>
                <a:off x="7341666" y="4782059"/>
                <a:ext cx="98946" cy="172841"/>
              </a:xfrm>
              <a:custGeom>
                <a:avLst/>
                <a:gdLst>
                  <a:gd name="connsiteX0" fmla="*/ 98649 w 98946"/>
                  <a:gd name="connsiteY0" fmla="*/ 67895 h 172841"/>
                  <a:gd name="connsiteX1" fmla="*/ 87486 w 98946"/>
                  <a:gd name="connsiteY1" fmla="*/ 78566 h 172841"/>
                  <a:gd name="connsiteX2" fmla="*/ 84586 w 98946"/>
                  <a:gd name="connsiteY2" fmla="*/ 81345 h 172841"/>
                  <a:gd name="connsiteX3" fmla="*/ 53949 w 98946"/>
                  <a:gd name="connsiteY3" fmla="*/ 110563 h 172841"/>
                  <a:gd name="connsiteX4" fmla="*/ 53830 w 98946"/>
                  <a:gd name="connsiteY4" fmla="*/ 110906 h 172841"/>
                  <a:gd name="connsiteX5" fmla="*/ 63484 w 98946"/>
                  <a:gd name="connsiteY5" fmla="*/ 172405 h 172841"/>
                  <a:gd name="connsiteX6" fmla="*/ 63185 w 98946"/>
                  <a:gd name="connsiteY6" fmla="*/ 172837 h 172841"/>
                  <a:gd name="connsiteX7" fmla="*/ 62931 w 98946"/>
                  <a:gd name="connsiteY7" fmla="*/ 172793 h 172841"/>
                  <a:gd name="connsiteX8" fmla="*/ 8711 w 98946"/>
                  <a:gd name="connsiteY8" fmla="*/ 142904 h 172841"/>
                  <a:gd name="connsiteX9" fmla="*/ 8367 w 98946"/>
                  <a:gd name="connsiteY9" fmla="*/ 142904 h 172841"/>
                  <a:gd name="connsiteX10" fmla="*/ 8188 w 98946"/>
                  <a:gd name="connsiteY10" fmla="*/ 142904 h 172841"/>
                  <a:gd name="connsiteX11" fmla="*/ 7829 w 98946"/>
                  <a:gd name="connsiteY11" fmla="*/ 142635 h 172841"/>
                  <a:gd name="connsiteX12" fmla="*/ 10295 w 98946"/>
                  <a:gd name="connsiteY12" fmla="*/ 90 h 172841"/>
                  <a:gd name="connsiteX13" fmla="*/ 10295 w 98946"/>
                  <a:gd name="connsiteY13" fmla="*/ 0 h 172841"/>
                  <a:gd name="connsiteX14" fmla="*/ 36837 w 98946"/>
                  <a:gd name="connsiteY14" fmla="*/ 56163 h 172841"/>
                  <a:gd name="connsiteX15" fmla="*/ 36837 w 98946"/>
                  <a:gd name="connsiteY15" fmla="*/ 56163 h 172841"/>
                  <a:gd name="connsiteX16" fmla="*/ 37211 w 98946"/>
                  <a:gd name="connsiteY16" fmla="*/ 56940 h 172841"/>
                  <a:gd name="connsiteX17" fmla="*/ 37495 w 98946"/>
                  <a:gd name="connsiteY17" fmla="*/ 57150 h 172841"/>
                  <a:gd name="connsiteX18" fmla="*/ 37570 w 98946"/>
                  <a:gd name="connsiteY18" fmla="*/ 57150 h 172841"/>
                  <a:gd name="connsiteX19" fmla="*/ 40559 w 98946"/>
                  <a:gd name="connsiteY19" fmla="*/ 57643 h 172841"/>
                  <a:gd name="connsiteX20" fmla="*/ 59793 w 98946"/>
                  <a:gd name="connsiteY20" fmla="*/ 60781 h 172841"/>
                  <a:gd name="connsiteX21" fmla="*/ 62274 w 98946"/>
                  <a:gd name="connsiteY21" fmla="*/ 61185 h 172841"/>
                  <a:gd name="connsiteX22" fmla="*/ 98351 w 98946"/>
                  <a:gd name="connsiteY22" fmla="*/ 67058 h 172841"/>
                  <a:gd name="connsiteX23" fmla="*/ 98919 w 98946"/>
                  <a:gd name="connsiteY23" fmla="*/ 67327 h 172841"/>
                  <a:gd name="connsiteX24" fmla="*/ 98649 w 98946"/>
                  <a:gd name="connsiteY24" fmla="*/ 67895 h 17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8946" h="172841">
                    <a:moveTo>
                      <a:pt x="98649" y="67895"/>
                    </a:moveTo>
                    <a:lnTo>
                      <a:pt x="87486" y="78566"/>
                    </a:lnTo>
                    <a:lnTo>
                      <a:pt x="84586" y="81345"/>
                    </a:lnTo>
                    <a:lnTo>
                      <a:pt x="53949" y="110563"/>
                    </a:lnTo>
                    <a:cubicBezTo>
                      <a:pt x="53860" y="110652"/>
                      <a:pt x="53815" y="110779"/>
                      <a:pt x="53830" y="110906"/>
                    </a:cubicBezTo>
                    <a:lnTo>
                      <a:pt x="63484" y="172405"/>
                    </a:lnTo>
                    <a:cubicBezTo>
                      <a:pt x="63514" y="172608"/>
                      <a:pt x="63380" y="172801"/>
                      <a:pt x="63185" y="172837"/>
                    </a:cubicBezTo>
                    <a:cubicBezTo>
                      <a:pt x="63096" y="172852"/>
                      <a:pt x="63006" y="172837"/>
                      <a:pt x="62931" y="172793"/>
                    </a:cubicBezTo>
                    <a:lnTo>
                      <a:pt x="8711" y="142904"/>
                    </a:lnTo>
                    <a:cubicBezTo>
                      <a:pt x="8606" y="142845"/>
                      <a:pt x="8472" y="142845"/>
                      <a:pt x="8367" y="142904"/>
                    </a:cubicBezTo>
                    <a:lnTo>
                      <a:pt x="8188" y="142904"/>
                    </a:lnTo>
                    <a:cubicBezTo>
                      <a:pt x="8024" y="142904"/>
                      <a:pt x="7874" y="142794"/>
                      <a:pt x="7829" y="142635"/>
                    </a:cubicBezTo>
                    <a:cubicBezTo>
                      <a:pt x="-7295" y="67387"/>
                      <a:pt x="2853" y="30548"/>
                      <a:pt x="10295" y="90"/>
                    </a:cubicBezTo>
                    <a:lnTo>
                      <a:pt x="10295" y="0"/>
                    </a:lnTo>
                    <a:lnTo>
                      <a:pt x="36837" y="56163"/>
                    </a:lnTo>
                    <a:lnTo>
                      <a:pt x="36837" y="56163"/>
                    </a:lnTo>
                    <a:lnTo>
                      <a:pt x="37211" y="56940"/>
                    </a:lnTo>
                    <a:cubicBezTo>
                      <a:pt x="37271" y="57052"/>
                      <a:pt x="37375" y="57132"/>
                      <a:pt x="37495" y="57150"/>
                    </a:cubicBezTo>
                    <a:lnTo>
                      <a:pt x="37570" y="57150"/>
                    </a:lnTo>
                    <a:lnTo>
                      <a:pt x="40559" y="57643"/>
                    </a:lnTo>
                    <a:lnTo>
                      <a:pt x="59793" y="60781"/>
                    </a:lnTo>
                    <a:lnTo>
                      <a:pt x="62274" y="61185"/>
                    </a:lnTo>
                    <a:lnTo>
                      <a:pt x="98351" y="67058"/>
                    </a:lnTo>
                    <a:cubicBezTo>
                      <a:pt x="98575" y="66976"/>
                      <a:pt x="98829" y="67095"/>
                      <a:pt x="98919" y="67327"/>
                    </a:cubicBezTo>
                    <a:cubicBezTo>
                      <a:pt x="99008" y="67559"/>
                      <a:pt x="98874" y="67813"/>
                      <a:pt x="98649" y="67895"/>
                    </a:cubicBezTo>
                    <a:close/>
                  </a:path>
                </a:pathLst>
              </a:custGeom>
              <a:solidFill>
                <a:srgbClr val="E84E1B">
                  <a:alpha val="15000"/>
                </a:srgbClr>
              </a:solidFill>
              <a:ln w="1492" cap="flat">
                <a:noFill/>
                <a:prstDash val="solid"/>
                <a:miter/>
              </a:ln>
            </p:spPr>
            <p:txBody>
              <a:bodyPr rtlCol="0" anchor="ctr"/>
              <a:lstStyle/>
              <a:p>
                <a:endParaRPr lang="en-IN"/>
              </a:p>
            </p:txBody>
          </p:sp>
          <p:sp>
            <p:nvSpPr>
              <p:cNvPr id="162" name="Freeform: Shape 161">
                <a:extLst>
                  <a:ext uri="{FF2B5EF4-FFF2-40B4-BE49-F238E27FC236}">
                    <a16:creationId xmlns:a16="http://schemas.microsoft.com/office/drawing/2014/main" id="{B5E7D885-0D5F-4C5F-9227-699805999618}"/>
                  </a:ext>
                </a:extLst>
              </p:cNvPr>
              <p:cNvSpPr/>
              <p:nvPr/>
            </p:nvSpPr>
            <p:spPr>
              <a:xfrm>
                <a:off x="7467342" y="4782224"/>
                <a:ext cx="178459" cy="172677"/>
              </a:xfrm>
              <a:custGeom>
                <a:avLst/>
                <a:gdLst>
                  <a:gd name="connsiteX0" fmla="*/ 178332 w 178459"/>
                  <a:gd name="connsiteY0" fmla="*/ 67731 h 172677"/>
                  <a:gd name="connsiteX1" fmla="*/ 167168 w 178459"/>
                  <a:gd name="connsiteY1" fmla="*/ 78401 h 172677"/>
                  <a:gd name="connsiteX2" fmla="*/ 164179 w 178459"/>
                  <a:gd name="connsiteY2" fmla="*/ 81181 h 172677"/>
                  <a:gd name="connsiteX3" fmla="*/ 133632 w 178459"/>
                  <a:gd name="connsiteY3" fmla="*/ 110398 h 172677"/>
                  <a:gd name="connsiteX4" fmla="*/ 133512 w 178459"/>
                  <a:gd name="connsiteY4" fmla="*/ 110742 h 172677"/>
                  <a:gd name="connsiteX5" fmla="*/ 143167 w 178459"/>
                  <a:gd name="connsiteY5" fmla="*/ 172240 h 172677"/>
                  <a:gd name="connsiteX6" fmla="*/ 142868 w 178459"/>
                  <a:gd name="connsiteY6" fmla="*/ 172672 h 172677"/>
                  <a:gd name="connsiteX7" fmla="*/ 142614 w 178459"/>
                  <a:gd name="connsiteY7" fmla="*/ 172629 h 172677"/>
                  <a:gd name="connsiteX8" fmla="*/ 88394 w 178459"/>
                  <a:gd name="connsiteY8" fmla="*/ 142739 h 172677"/>
                  <a:gd name="connsiteX9" fmla="*/ 88035 w 178459"/>
                  <a:gd name="connsiteY9" fmla="*/ 142739 h 172677"/>
                  <a:gd name="connsiteX10" fmla="*/ 87646 w 178459"/>
                  <a:gd name="connsiteY10" fmla="*/ 142948 h 172677"/>
                  <a:gd name="connsiteX11" fmla="*/ 33172 w 178459"/>
                  <a:gd name="connsiteY11" fmla="*/ 170940 h 172677"/>
                  <a:gd name="connsiteX12" fmla="*/ 32664 w 178459"/>
                  <a:gd name="connsiteY12" fmla="*/ 170779 h 172677"/>
                  <a:gd name="connsiteX13" fmla="*/ 32634 w 178459"/>
                  <a:gd name="connsiteY13" fmla="*/ 170537 h 172677"/>
                  <a:gd name="connsiteX14" fmla="*/ 43828 w 178459"/>
                  <a:gd name="connsiteY14" fmla="*/ 109367 h 172677"/>
                  <a:gd name="connsiteX15" fmla="*/ 43723 w 178459"/>
                  <a:gd name="connsiteY15" fmla="*/ 109023 h 172677"/>
                  <a:gd name="connsiteX16" fmla="*/ 114 w 178459"/>
                  <a:gd name="connsiteY16" fmla="*/ 64891 h 172677"/>
                  <a:gd name="connsiteX17" fmla="*/ 99 w 178459"/>
                  <a:gd name="connsiteY17" fmla="*/ 64364 h 172677"/>
                  <a:gd name="connsiteX18" fmla="*/ 338 w 178459"/>
                  <a:gd name="connsiteY18" fmla="*/ 64248 h 172677"/>
                  <a:gd name="connsiteX19" fmla="*/ 61463 w 178459"/>
                  <a:gd name="connsiteY19" fmla="*/ 56268 h 172677"/>
                  <a:gd name="connsiteX20" fmla="*/ 61747 w 178459"/>
                  <a:gd name="connsiteY20" fmla="*/ 56059 h 172677"/>
                  <a:gd name="connsiteX21" fmla="*/ 89963 w 178459"/>
                  <a:gd name="connsiteY21" fmla="*/ 90 h 172677"/>
                  <a:gd name="connsiteX22" fmla="*/ 89963 w 178459"/>
                  <a:gd name="connsiteY22" fmla="*/ 0 h 172677"/>
                  <a:gd name="connsiteX23" fmla="*/ 116505 w 178459"/>
                  <a:gd name="connsiteY23" fmla="*/ 56163 h 172677"/>
                  <a:gd name="connsiteX24" fmla="*/ 116505 w 178459"/>
                  <a:gd name="connsiteY24" fmla="*/ 56163 h 172677"/>
                  <a:gd name="connsiteX25" fmla="*/ 116879 w 178459"/>
                  <a:gd name="connsiteY25" fmla="*/ 56940 h 172677"/>
                  <a:gd name="connsiteX26" fmla="*/ 117163 w 178459"/>
                  <a:gd name="connsiteY26" fmla="*/ 57150 h 172677"/>
                  <a:gd name="connsiteX27" fmla="*/ 117163 w 178459"/>
                  <a:gd name="connsiteY27" fmla="*/ 57150 h 172677"/>
                  <a:gd name="connsiteX28" fmla="*/ 120152 w 178459"/>
                  <a:gd name="connsiteY28" fmla="*/ 57643 h 172677"/>
                  <a:gd name="connsiteX29" fmla="*/ 139401 w 178459"/>
                  <a:gd name="connsiteY29" fmla="*/ 60781 h 172677"/>
                  <a:gd name="connsiteX30" fmla="*/ 141867 w 178459"/>
                  <a:gd name="connsiteY30" fmla="*/ 61185 h 172677"/>
                  <a:gd name="connsiteX31" fmla="*/ 178138 w 178459"/>
                  <a:gd name="connsiteY31" fmla="*/ 67058 h 172677"/>
                  <a:gd name="connsiteX32" fmla="*/ 178452 w 178459"/>
                  <a:gd name="connsiteY32" fmla="*/ 67506 h 172677"/>
                  <a:gd name="connsiteX33" fmla="*/ 178332 w 178459"/>
                  <a:gd name="connsiteY33" fmla="*/ 67731 h 17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8459" h="172677">
                    <a:moveTo>
                      <a:pt x="178332" y="67731"/>
                    </a:moveTo>
                    <a:lnTo>
                      <a:pt x="167168" y="78401"/>
                    </a:lnTo>
                    <a:lnTo>
                      <a:pt x="164179" y="81181"/>
                    </a:lnTo>
                    <a:lnTo>
                      <a:pt x="133632" y="110398"/>
                    </a:lnTo>
                    <a:cubicBezTo>
                      <a:pt x="133542" y="110488"/>
                      <a:pt x="133497" y="110615"/>
                      <a:pt x="133512" y="110742"/>
                    </a:cubicBezTo>
                    <a:lnTo>
                      <a:pt x="143167" y="172240"/>
                    </a:lnTo>
                    <a:cubicBezTo>
                      <a:pt x="143197" y="172444"/>
                      <a:pt x="143062" y="172636"/>
                      <a:pt x="142868" y="172672"/>
                    </a:cubicBezTo>
                    <a:cubicBezTo>
                      <a:pt x="142778" y="172687"/>
                      <a:pt x="142689" y="172672"/>
                      <a:pt x="142614" y="172629"/>
                    </a:cubicBezTo>
                    <a:lnTo>
                      <a:pt x="88394" y="142739"/>
                    </a:lnTo>
                    <a:cubicBezTo>
                      <a:pt x="88289" y="142678"/>
                      <a:pt x="88140" y="142678"/>
                      <a:pt x="88035" y="142739"/>
                    </a:cubicBezTo>
                    <a:lnTo>
                      <a:pt x="87646" y="142948"/>
                    </a:lnTo>
                    <a:lnTo>
                      <a:pt x="33172" y="170940"/>
                    </a:lnTo>
                    <a:cubicBezTo>
                      <a:pt x="32993" y="171034"/>
                      <a:pt x="32769" y="170963"/>
                      <a:pt x="32664" y="170779"/>
                    </a:cubicBezTo>
                    <a:cubicBezTo>
                      <a:pt x="32634" y="170704"/>
                      <a:pt x="32619" y="170619"/>
                      <a:pt x="32634" y="170537"/>
                    </a:cubicBezTo>
                    <a:lnTo>
                      <a:pt x="43828" y="109367"/>
                    </a:lnTo>
                    <a:cubicBezTo>
                      <a:pt x="43843" y="109243"/>
                      <a:pt x="43813" y="109116"/>
                      <a:pt x="43723" y="109023"/>
                    </a:cubicBezTo>
                    <a:lnTo>
                      <a:pt x="114" y="64891"/>
                    </a:lnTo>
                    <a:cubicBezTo>
                      <a:pt x="-35" y="64749"/>
                      <a:pt x="-35" y="64513"/>
                      <a:pt x="99" y="64364"/>
                    </a:cubicBezTo>
                    <a:cubicBezTo>
                      <a:pt x="159" y="64298"/>
                      <a:pt x="249" y="64256"/>
                      <a:pt x="338" y="64248"/>
                    </a:cubicBezTo>
                    <a:lnTo>
                      <a:pt x="61463" y="56268"/>
                    </a:lnTo>
                    <a:cubicBezTo>
                      <a:pt x="61583" y="56250"/>
                      <a:pt x="61687" y="56172"/>
                      <a:pt x="61747" y="56059"/>
                    </a:cubicBezTo>
                    <a:lnTo>
                      <a:pt x="89963" y="90"/>
                    </a:lnTo>
                    <a:lnTo>
                      <a:pt x="89963" y="0"/>
                    </a:lnTo>
                    <a:lnTo>
                      <a:pt x="116505" y="56163"/>
                    </a:lnTo>
                    <a:lnTo>
                      <a:pt x="116505" y="56163"/>
                    </a:lnTo>
                    <a:lnTo>
                      <a:pt x="116879" y="56940"/>
                    </a:lnTo>
                    <a:cubicBezTo>
                      <a:pt x="116924" y="57057"/>
                      <a:pt x="117043" y="57138"/>
                      <a:pt x="117163" y="57150"/>
                    </a:cubicBezTo>
                    <a:lnTo>
                      <a:pt x="117163" y="57150"/>
                    </a:lnTo>
                    <a:lnTo>
                      <a:pt x="120152" y="57643"/>
                    </a:lnTo>
                    <a:lnTo>
                      <a:pt x="139401" y="60781"/>
                    </a:lnTo>
                    <a:lnTo>
                      <a:pt x="141867" y="61185"/>
                    </a:lnTo>
                    <a:lnTo>
                      <a:pt x="178138" y="67058"/>
                    </a:lnTo>
                    <a:cubicBezTo>
                      <a:pt x="178347" y="67094"/>
                      <a:pt x="178497" y="67294"/>
                      <a:pt x="178452" y="67506"/>
                    </a:cubicBezTo>
                    <a:cubicBezTo>
                      <a:pt x="178437" y="67593"/>
                      <a:pt x="178392" y="67672"/>
                      <a:pt x="178332" y="67731"/>
                    </a:cubicBezTo>
                    <a:close/>
                  </a:path>
                </a:pathLst>
              </a:custGeom>
              <a:solidFill>
                <a:srgbClr val="FFAE00"/>
              </a:solidFill>
              <a:ln w="1492" cap="flat">
                <a:noFill/>
                <a:prstDash val="solid"/>
                <a:miter/>
              </a:ln>
            </p:spPr>
            <p:txBody>
              <a:bodyPr rtlCol="0" anchor="ctr"/>
              <a:lstStyle/>
              <a:p>
                <a:endParaRPr lang="en-IN"/>
              </a:p>
            </p:txBody>
          </p:sp>
          <p:sp>
            <p:nvSpPr>
              <p:cNvPr id="163" name="Freeform: Shape 162">
                <a:extLst>
                  <a:ext uri="{FF2B5EF4-FFF2-40B4-BE49-F238E27FC236}">
                    <a16:creationId xmlns:a16="http://schemas.microsoft.com/office/drawing/2014/main" id="{AA2F7446-A890-4016-9AA9-5EC2EE778A75}"/>
                  </a:ext>
                </a:extLst>
              </p:cNvPr>
              <p:cNvSpPr/>
              <p:nvPr/>
            </p:nvSpPr>
            <p:spPr>
              <a:xfrm>
                <a:off x="7467396" y="4783046"/>
                <a:ext cx="178474" cy="171748"/>
              </a:xfrm>
              <a:custGeom>
                <a:avLst/>
                <a:gdLst>
                  <a:gd name="connsiteX0" fmla="*/ 178248 w 178474"/>
                  <a:gd name="connsiteY0" fmla="*/ 67178 h 171748"/>
                  <a:gd name="connsiteX1" fmla="*/ 135820 w 178474"/>
                  <a:gd name="connsiteY1" fmla="*/ 111071 h 171748"/>
                  <a:gd name="connsiteX2" fmla="*/ 135700 w 178474"/>
                  <a:gd name="connsiteY2" fmla="*/ 111415 h 171748"/>
                  <a:gd name="connsiteX3" fmla="*/ 142963 w 178474"/>
                  <a:gd name="connsiteY3" fmla="*/ 171299 h 171748"/>
                  <a:gd name="connsiteX4" fmla="*/ 142635 w 178474"/>
                  <a:gd name="connsiteY4" fmla="*/ 171744 h 171748"/>
                  <a:gd name="connsiteX5" fmla="*/ 142395 w 178474"/>
                  <a:gd name="connsiteY5" fmla="*/ 171702 h 171748"/>
                  <a:gd name="connsiteX6" fmla="*/ 88758 w 178474"/>
                  <a:gd name="connsiteY6" fmla="*/ 145280 h 171748"/>
                  <a:gd name="connsiteX7" fmla="*/ 88400 w 178474"/>
                  <a:gd name="connsiteY7" fmla="*/ 145280 h 171748"/>
                  <a:gd name="connsiteX8" fmla="*/ 88011 w 178474"/>
                  <a:gd name="connsiteY8" fmla="*/ 145474 h 171748"/>
                  <a:gd name="connsiteX9" fmla="*/ 33522 w 178474"/>
                  <a:gd name="connsiteY9" fmla="*/ 170312 h 171748"/>
                  <a:gd name="connsiteX10" fmla="*/ 33014 w 178474"/>
                  <a:gd name="connsiteY10" fmla="*/ 170157 h 171748"/>
                  <a:gd name="connsiteX11" fmla="*/ 32984 w 178474"/>
                  <a:gd name="connsiteY11" fmla="*/ 169894 h 171748"/>
                  <a:gd name="connsiteX12" fmla="*/ 45836 w 178474"/>
                  <a:gd name="connsiteY12" fmla="*/ 111833 h 171748"/>
                  <a:gd name="connsiteX13" fmla="*/ 45074 w 178474"/>
                  <a:gd name="connsiteY13" fmla="*/ 112012 h 171748"/>
                  <a:gd name="connsiteX14" fmla="*/ 120 w 178474"/>
                  <a:gd name="connsiteY14" fmla="*/ 64293 h 171748"/>
                  <a:gd name="connsiteX15" fmla="*/ 105 w 178474"/>
                  <a:gd name="connsiteY15" fmla="*/ 63766 h 171748"/>
                  <a:gd name="connsiteX16" fmla="*/ 329 w 178474"/>
                  <a:gd name="connsiteY16" fmla="*/ 63651 h 171748"/>
                  <a:gd name="connsiteX17" fmla="*/ 63472 w 178474"/>
                  <a:gd name="connsiteY17" fmla="*/ 58734 h 171748"/>
                  <a:gd name="connsiteX18" fmla="*/ 63755 w 178474"/>
                  <a:gd name="connsiteY18" fmla="*/ 58525 h 171748"/>
                  <a:gd name="connsiteX19" fmla="*/ 90193 w 178474"/>
                  <a:gd name="connsiteY19" fmla="*/ 90 h 171748"/>
                  <a:gd name="connsiteX20" fmla="*/ 90193 w 178474"/>
                  <a:gd name="connsiteY20" fmla="*/ 0 h 171748"/>
                  <a:gd name="connsiteX21" fmla="*/ 119052 w 178474"/>
                  <a:gd name="connsiteY21" fmla="*/ 57688 h 171748"/>
                  <a:gd name="connsiteX22" fmla="*/ 119440 w 178474"/>
                  <a:gd name="connsiteY22" fmla="*/ 58345 h 171748"/>
                  <a:gd name="connsiteX23" fmla="*/ 119440 w 178474"/>
                  <a:gd name="connsiteY23" fmla="*/ 58345 h 171748"/>
                  <a:gd name="connsiteX24" fmla="*/ 118932 w 178474"/>
                  <a:gd name="connsiteY24" fmla="*/ 59362 h 171748"/>
                  <a:gd name="connsiteX25" fmla="*/ 119216 w 178474"/>
                  <a:gd name="connsiteY25" fmla="*/ 59571 h 171748"/>
                  <a:gd name="connsiteX26" fmla="*/ 119216 w 178474"/>
                  <a:gd name="connsiteY26" fmla="*/ 59571 h 171748"/>
                  <a:gd name="connsiteX27" fmla="*/ 122205 w 178474"/>
                  <a:gd name="connsiteY27" fmla="*/ 60064 h 171748"/>
                  <a:gd name="connsiteX28" fmla="*/ 141439 w 178474"/>
                  <a:gd name="connsiteY28" fmla="*/ 63202 h 171748"/>
                  <a:gd name="connsiteX29" fmla="*/ 143920 w 178474"/>
                  <a:gd name="connsiteY29" fmla="*/ 63606 h 171748"/>
                  <a:gd name="connsiteX30" fmla="*/ 177845 w 178474"/>
                  <a:gd name="connsiteY30" fmla="*/ 66415 h 171748"/>
                  <a:gd name="connsiteX31" fmla="*/ 178428 w 178474"/>
                  <a:gd name="connsiteY31" fmla="*/ 66595 h 171748"/>
                  <a:gd name="connsiteX32" fmla="*/ 178248 w 178474"/>
                  <a:gd name="connsiteY32" fmla="*/ 67178 h 171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8474" h="171748">
                    <a:moveTo>
                      <a:pt x="178248" y="67178"/>
                    </a:moveTo>
                    <a:lnTo>
                      <a:pt x="135820" y="111071"/>
                    </a:lnTo>
                    <a:cubicBezTo>
                      <a:pt x="135730" y="111161"/>
                      <a:pt x="135685" y="111288"/>
                      <a:pt x="135700" y="111415"/>
                    </a:cubicBezTo>
                    <a:lnTo>
                      <a:pt x="142963" y="171299"/>
                    </a:lnTo>
                    <a:cubicBezTo>
                      <a:pt x="142993" y="171511"/>
                      <a:pt x="142859" y="171710"/>
                      <a:pt x="142635" y="171744"/>
                    </a:cubicBezTo>
                    <a:cubicBezTo>
                      <a:pt x="142560" y="171758"/>
                      <a:pt x="142470" y="171743"/>
                      <a:pt x="142395" y="171702"/>
                    </a:cubicBezTo>
                    <a:lnTo>
                      <a:pt x="88758" y="145280"/>
                    </a:lnTo>
                    <a:cubicBezTo>
                      <a:pt x="88654" y="145218"/>
                      <a:pt x="88504" y="145218"/>
                      <a:pt x="88400" y="145280"/>
                    </a:cubicBezTo>
                    <a:lnTo>
                      <a:pt x="88011" y="145474"/>
                    </a:lnTo>
                    <a:lnTo>
                      <a:pt x="33522" y="170312"/>
                    </a:lnTo>
                    <a:cubicBezTo>
                      <a:pt x="33343" y="170410"/>
                      <a:pt x="33118" y="170339"/>
                      <a:pt x="33014" y="170157"/>
                    </a:cubicBezTo>
                    <a:cubicBezTo>
                      <a:pt x="32969" y="170076"/>
                      <a:pt x="32969" y="169982"/>
                      <a:pt x="32984" y="169894"/>
                    </a:cubicBezTo>
                    <a:lnTo>
                      <a:pt x="45836" y="111833"/>
                    </a:lnTo>
                    <a:cubicBezTo>
                      <a:pt x="45836" y="111713"/>
                      <a:pt x="45164" y="112102"/>
                      <a:pt x="45074" y="112012"/>
                    </a:cubicBezTo>
                    <a:lnTo>
                      <a:pt x="120" y="64293"/>
                    </a:lnTo>
                    <a:cubicBezTo>
                      <a:pt x="-30" y="64151"/>
                      <a:pt x="-44" y="63915"/>
                      <a:pt x="105" y="63766"/>
                    </a:cubicBezTo>
                    <a:cubicBezTo>
                      <a:pt x="165" y="63702"/>
                      <a:pt x="240" y="63661"/>
                      <a:pt x="329" y="63651"/>
                    </a:cubicBezTo>
                    <a:lnTo>
                      <a:pt x="63472" y="58734"/>
                    </a:lnTo>
                    <a:cubicBezTo>
                      <a:pt x="63591" y="58711"/>
                      <a:pt x="63696" y="58634"/>
                      <a:pt x="63755" y="58525"/>
                    </a:cubicBezTo>
                    <a:lnTo>
                      <a:pt x="90193" y="90"/>
                    </a:lnTo>
                    <a:lnTo>
                      <a:pt x="90193" y="0"/>
                    </a:lnTo>
                    <a:lnTo>
                      <a:pt x="119052" y="57688"/>
                    </a:lnTo>
                    <a:cubicBezTo>
                      <a:pt x="119052" y="57688"/>
                      <a:pt x="119231" y="58420"/>
                      <a:pt x="119440" y="58345"/>
                    </a:cubicBezTo>
                    <a:cubicBezTo>
                      <a:pt x="119649" y="58270"/>
                      <a:pt x="119440" y="58345"/>
                      <a:pt x="119440" y="58345"/>
                    </a:cubicBezTo>
                    <a:lnTo>
                      <a:pt x="118932" y="59362"/>
                    </a:lnTo>
                    <a:cubicBezTo>
                      <a:pt x="118977" y="59477"/>
                      <a:pt x="119096" y="59556"/>
                      <a:pt x="119216" y="59571"/>
                    </a:cubicBezTo>
                    <a:lnTo>
                      <a:pt x="119216" y="59571"/>
                    </a:lnTo>
                    <a:lnTo>
                      <a:pt x="122205" y="60064"/>
                    </a:lnTo>
                    <a:lnTo>
                      <a:pt x="141439" y="63202"/>
                    </a:lnTo>
                    <a:lnTo>
                      <a:pt x="143920" y="63606"/>
                    </a:lnTo>
                    <a:lnTo>
                      <a:pt x="177845" y="66415"/>
                    </a:lnTo>
                    <a:cubicBezTo>
                      <a:pt x="178054" y="66303"/>
                      <a:pt x="178323" y="66384"/>
                      <a:pt x="178428" y="66595"/>
                    </a:cubicBezTo>
                    <a:cubicBezTo>
                      <a:pt x="178532" y="66806"/>
                      <a:pt x="178458" y="67066"/>
                      <a:pt x="178248" y="67178"/>
                    </a:cubicBezTo>
                    <a:close/>
                  </a:path>
                </a:pathLst>
              </a:custGeom>
              <a:solidFill>
                <a:srgbClr val="E08A00"/>
              </a:solidFill>
              <a:ln w="1492" cap="flat">
                <a:noFill/>
                <a:prstDash val="solid"/>
                <a:miter/>
              </a:ln>
            </p:spPr>
            <p:txBody>
              <a:bodyPr rtlCol="0" anchor="ctr"/>
              <a:lstStyle/>
              <a:p>
                <a:endParaRPr lang="en-IN"/>
              </a:p>
            </p:txBody>
          </p:sp>
          <p:sp>
            <p:nvSpPr>
              <p:cNvPr id="164" name="Freeform: Shape 163">
                <a:extLst>
                  <a:ext uri="{FF2B5EF4-FFF2-40B4-BE49-F238E27FC236}">
                    <a16:creationId xmlns:a16="http://schemas.microsoft.com/office/drawing/2014/main" id="{C0596232-6511-447D-9CFC-A93A67D274F7}"/>
                  </a:ext>
                </a:extLst>
              </p:cNvPr>
              <p:cNvSpPr/>
              <p:nvPr/>
            </p:nvSpPr>
            <p:spPr>
              <a:xfrm>
                <a:off x="7467342" y="4782224"/>
                <a:ext cx="178459" cy="172677"/>
              </a:xfrm>
              <a:custGeom>
                <a:avLst/>
                <a:gdLst>
                  <a:gd name="connsiteX0" fmla="*/ 178332 w 178459"/>
                  <a:gd name="connsiteY0" fmla="*/ 67731 h 172677"/>
                  <a:gd name="connsiteX1" fmla="*/ 167168 w 178459"/>
                  <a:gd name="connsiteY1" fmla="*/ 78401 h 172677"/>
                  <a:gd name="connsiteX2" fmla="*/ 164179 w 178459"/>
                  <a:gd name="connsiteY2" fmla="*/ 81181 h 172677"/>
                  <a:gd name="connsiteX3" fmla="*/ 133632 w 178459"/>
                  <a:gd name="connsiteY3" fmla="*/ 110398 h 172677"/>
                  <a:gd name="connsiteX4" fmla="*/ 133512 w 178459"/>
                  <a:gd name="connsiteY4" fmla="*/ 110742 h 172677"/>
                  <a:gd name="connsiteX5" fmla="*/ 143167 w 178459"/>
                  <a:gd name="connsiteY5" fmla="*/ 172240 h 172677"/>
                  <a:gd name="connsiteX6" fmla="*/ 142868 w 178459"/>
                  <a:gd name="connsiteY6" fmla="*/ 172672 h 172677"/>
                  <a:gd name="connsiteX7" fmla="*/ 142614 w 178459"/>
                  <a:gd name="connsiteY7" fmla="*/ 172629 h 172677"/>
                  <a:gd name="connsiteX8" fmla="*/ 88394 w 178459"/>
                  <a:gd name="connsiteY8" fmla="*/ 142739 h 172677"/>
                  <a:gd name="connsiteX9" fmla="*/ 88035 w 178459"/>
                  <a:gd name="connsiteY9" fmla="*/ 142739 h 172677"/>
                  <a:gd name="connsiteX10" fmla="*/ 87646 w 178459"/>
                  <a:gd name="connsiteY10" fmla="*/ 142948 h 172677"/>
                  <a:gd name="connsiteX11" fmla="*/ 33172 w 178459"/>
                  <a:gd name="connsiteY11" fmla="*/ 170940 h 172677"/>
                  <a:gd name="connsiteX12" fmla="*/ 32664 w 178459"/>
                  <a:gd name="connsiteY12" fmla="*/ 170779 h 172677"/>
                  <a:gd name="connsiteX13" fmla="*/ 32634 w 178459"/>
                  <a:gd name="connsiteY13" fmla="*/ 170537 h 172677"/>
                  <a:gd name="connsiteX14" fmla="*/ 43828 w 178459"/>
                  <a:gd name="connsiteY14" fmla="*/ 109367 h 172677"/>
                  <a:gd name="connsiteX15" fmla="*/ 43723 w 178459"/>
                  <a:gd name="connsiteY15" fmla="*/ 109023 h 172677"/>
                  <a:gd name="connsiteX16" fmla="*/ 114 w 178459"/>
                  <a:gd name="connsiteY16" fmla="*/ 64891 h 172677"/>
                  <a:gd name="connsiteX17" fmla="*/ 99 w 178459"/>
                  <a:gd name="connsiteY17" fmla="*/ 64364 h 172677"/>
                  <a:gd name="connsiteX18" fmla="*/ 338 w 178459"/>
                  <a:gd name="connsiteY18" fmla="*/ 64248 h 172677"/>
                  <a:gd name="connsiteX19" fmla="*/ 61463 w 178459"/>
                  <a:gd name="connsiteY19" fmla="*/ 56268 h 172677"/>
                  <a:gd name="connsiteX20" fmla="*/ 61747 w 178459"/>
                  <a:gd name="connsiteY20" fmla="*/ 56059 h 172677"/>
                  <a:gd name="connsiteX21" fmla="*/ 89963 w 178459"/>
                  <a:gd name="connsiteY21" fmla="*/ 90 h 172677"/>
                  <a:gd name="connsiteX22" fmla="*/ 89963 w 178459"/>
                  <a:gd name="connsiteY22" fmla="*/ 0 h 172677"/>
                  <a:gd name="connsiteX23" fmla="*/ 116505 w 178459"/>
                  <a:gd name="connsiteY23" fmla="*/ 56163 h 172677"/>
                  <a:gd name="connsiteX24" fmla="*/ 116505 w 178459"/>
                  <a:gd name="connsiteY24" fmla="*/ 56163 h 172677"/>
                  <a:gd name="connsiteX25" fmla="*/ 116879 w 178459"/>
                  <a:gd name="connsiteY25" fmla="*/ 56940 h 172677"/>
                  <a:gd name="connsiteX26" fmla="*/ 117163 w 178459"/>
                  <a:gd name="connsiteY26" fmla="*/ 57150 h 172677"/>
                  <a:gd name="connsiteX27" fmla="*/ 117163 w 178459"/>
                  <a:gd name="connsiteY27" fmla="*/ 57150 h 172677"/>
                  <a:gd name="connsiteX28" fmla="*/ 120152 w 178459"/>
                  <a:gd name="connsiteY28" fmla="*/ 57643 h 172677"/>
                  <a:gd name="connsiteX29" fmla="*/ 139401 w 178459"/>
                  <a:gd name="connsiteY29" fmla="*/ 60781 h 172677"/>
                  <a:gd name="connsiteX30" fmla="*/ 141867 w 178459"/>
                  <a:gd name="connsiteY30" fmla="*/ 61185 h 172677"/>
                  <a:gd name="connsiteX31" fmla="*/ 178138 w 178459"/>
                  <a:gd name="connsiteY31" fmla="*/ 67058 h 172677"/>
                  <a:gd name="connsiteX32" fmla="*/ 178452 w 178459"/>
                  <a:gd name="connsiteY32" fmla="*/ 67506 h 172677"/>
                  <a:gd name="connsiteX33" fmla="*/ 178332 w 178459"/>
                  <a:gd name="connsiteY33" fmla="*/ 67731 h 17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8459" h="172677">
                    <a:moveTo>
                      <a:pt x="178332" y="67731"/>
                    </a:moveTo>
                    <a:lnTo>
                      <a:pt x="167168" y="78401"/>
                    </a:lnTo>
                    <a:lnTo>
                      <a:pt x="164179" y="81181"/>
                    </a:lnTo>
                    <a:lnTo>
                      <a:pt x="133632" y="110398"/>
                    </a:lnTo>
                    <a:cubicBezTo>
                      <a:pt x="133542" y="110488"/>
                      <a:pt x="133497" y="110615"/>
                      <a:pt x="133512" y="110742"/>
                    </a:cubicBezTo>
                    <a:lnTo>
                      <a:pt x="143167" y="172240"/>
                    </a:lnTo>
                    <a:cubicBezTo>
                      <a:pt x="143197" y="172444"/>
                      <a:pt x="143062" y="172636"/>
                      <a:pt x="142868" y="172672"/>
                    </a:cubicBezTo>
                    <a:cubicBezTo>
                      <a:pt x="142778" y="172687"/>
                      <a:pt x="142689" y="172672"/>
                      <a:pt x="142614" y="172629"/>
                    </a:cubicBezTo>
                    <a:lnTo>
                      <a:pt x="88394" y="142739"/>
                    </a:lnTo>
                    <a:cubicBezTo>
                      <a:pt x="88289" y="142678"/>
                      <a:pt x="88140" y="142678"/>
                      <a:pt x="88035" y="142739"/>
                    </a:cubicBezTo>
                    <a:lnTo>
                      <a:pt x="87646" y="142948"/>
                    </a:lnTo>
                    <a:lnTo>
                      <a:pt x="33172" y="170940"/>
                    </a:lnTo>
                    <a:cubicBezTo>
                      <a:pt x="32993" y="171034"/>
                      <a:pt x="32769" y="170963"/>
                      <a:pt x="32664" y="170779"/>
                    </a:cubicBezTo>
                    <a:cubicBezTo>
                      <a:pt x="32634" y="170704"/>
                      <a:pt x="32619" y="170619"/>
                      <a:pt x="32634" y="170537"/>
                    </a:cubicBezTo>
                    <a:lnTo>
                      <a:pt x="43828" y="109367"/>
                    </a:lnTo>
                    <a:cubicBezTo>
                      <a:pt x="43843" y="109243"/>
                      <a:pt x="43813" y="109116"/>
                      <a:pt x="43723" y="109023"/>
                    </a:cubicBezTo>
                    <a:lnTo>
                      <a:pt x="114" y="64891"/>
                    </a:lnTo>
                    <a:cubicBezTo>
                      <a:pt x="-35" y="64749"/>
                      <a:pt x="-35" y="64513"/>
                      <a:pt x="99" y="64364"/>
                    </a:cubicBezTo>
                    <a:cubicBezTo>
                      <a:pt x="159" y="64298"/>
                      <a:pt x="249" y="64256"/>
                      <a:pt x="338" y="64248"/>
                    </a:cubicBezTo>
                    <a:lnTo>
                      <a:pt x="61463" y="56268"/>
                    </a:lnTo>
                    <a:cubicBezTo>
                      <a:pt x="61583" y="56250"/>
                      <a:pt x="61687" y="56172"/>
                      <a:pt x="61747" y="56059"/>
                    </a:cubicBezTo>
                    <a:lnTo>
                      <a:pt x="89963" y="90"/>
                    </a:lnTo>
                    <a:lnTo>
                      <a:pt x="89963" y="0"/>
                    </a:lnTo>
                    <a:lnTo>
                      <a:pt x="116505" y="56163"/>
                    </a:lnTo>
                    <a:lnTo>
                      <a:pt x="116505" y="56163"/>
                    </a:lnTo>
                    <a:lnTo>
                      <a:pt x="116879" y="56940"/>
                    </a:lnTo>
                    <a:cubicBezTo>
                      <a:pt x="116924" y="57057"/>
                      <a:pt x="117043" y="57138"/>
                      <a:pt x="117163" y="57150"/>
                    </a:cubicBezTo>
                    <a:lnTo>
                      <a:pt x="117163" y="57150"/>
                    </a:lnTo>
                    <a:lnTo>
                      <a:pt x="120152" y="57643"/>
                    </a:lnTo>
                    <a:lnTo>
                      <a:pt x="139401" y="60781"/>
                    </a:lnTo>
                    <a:lnTo>
                      <a:pt x="141867" y="61185"/>
                    </a:lnTo>
                    <a:lnTo>
                      <a:pt x="178138" y="67058"/>
                    </a:lnTo>
                    <a:cubicBezTo>
                      <a:pt x="178347" y="67094"/>
                      <a:pt x="178497" y="67294"/>
                      <a:pt x="178452" y="67506"/>
                    </a:cubicBezTo>
                    <a:cubicBezTo>
                      <a:pt x="178437" y="67593"/>
                      <a:pt x="178392" y="67672"/>
                      <a:pt x="178332" y="67731"/>
                    </a:cubicBezTo>
                    <a:close/>
                  </a:path>
                </a:pathLst>
              </a:custGeom>
              <a:solidFill>
                <a:srgbClr val="F4AD00"/>
              </a:solidFill>
              <a:ln w="1492" cap="flat">
                <a:noFill/>
                <a:prstDash val="solid"/>
                <a:miter/>
              </a:ln>
            </p:spPr>
            <p:txBody>
              <a:bodyPr rtlCol="0" anchor="ctr"/>
              <a:lstStyle/>
              <a:p>
                <a:endParaRPr lang="en-IN"/>
              </a:p>
            </p:txBody>
          </p:sp>
          <p:sp>
            <p:nvSpPr>
              <p:cNvPr id="165" name="Freeform: Shape 164">
                <a:extLst>
                  <a:ext uri="{FF2B5EF4-FFF2-40B4-BE49-F238E27FC236}">
                    <a16:creationId xmlns:a16="http://schemas.microsoft.com/office/drawing/2014/main" id="{EF00D845-F73A-4D0F-B528-B0DC623AF7BD}"/>
                  </a:ext>
                </a:extLst>
              </p:cNvPr>
              <p:cNvSpPr/>
              <p:nvPr/>
            </p:nvSpPr>
            <p:spPr>
              <a:xfrm>
                <a:off x="7547024" y="4782059"/>
                <a:ext cx="98777" cy="172841"/>
              </a:xfrm>
              <a:custGeom>
                <a:avLst/>
                <a:gdLst>
                  <a:gd name="connsiteX0" fmla="*/ 98650 w 98777"/>
                  <a:gd name="connsiteY0" fmla="*/ 67895 h 172841"/>
                  <a:gd name="connsiteX1" fmla="*/ 87486 w 98777"/>
                  <a:gd name="connsiteY1" fmla="*/ 78566 h 172841"/>
                  <a:gd name="connsiteX2" fmla="*/ 84497 w 98777"/>
                  <a:gd name="connsiteY2" fmla="*/ 81345 h 172841"/>
                  <a:gd name="connsiteX3" fmla="*/ 53950 w 98777"/>
                  <a:gd name="connsiteY3" fmla="*/ 110563 h 172841"/>
                  <a:gd name="connsiteX4" fmla="*/ 53831 w 98777"/>
                  <a:gd name="connsiteY4" fmla="*/ 110906 h 172841"/>
                  <a:gd name="connsiteX5" fmla="*/ 63485 w 98777"/>
                  <a:gd name="connsiteY5" fmla="*/ 172405 h 172841"/>
                  <a:gd name="connsiteX6" fmla="*/ 63186 w 98777"/>
                  <a:gd name="connsiteY6" fmla="*/ 172837 h 172841"/>
                  <a:gd name="connsiteX7" fmla="*/ 62932 w 98777"/>
                  <a:gd name="connsiteY7" fmla="*/ 172793 h 172841"/>
                  <a:gd name="connsiteX8" fmla="*/ 8712 w 98777"/>
                  <a:gd name="connsiteY8" fmla="*/ 142904 h 172841"/>
                  <a:gd name="connsiteX9" fmla="*/ 8353 w 98777"/>
                  <a:gd name="connsiteY9" fmla="*/ 142904 h 172841"/>
                  <a:gd name="connsiteX10" fmla="*/ 8189 w 98777"/>
                  <a:gd name="connsiteY10" fmla="*/ 142904 h 172841"/>
                  <a:gd name="connsiteX11" fmla="*/ 7830 w 98777"/>
                  <a:gd name="connsiteY11" fmla="*/ 142635 h 172841"/>
                  <a:gd name="connsiteX12" fmla="*/ 10281 w 98777"/>
                  <a:gd name="connsiteY12" fmla="*/ 90 h 172841"/>
                  <a:gd name="connsiteX13" fmla="*/ 10281 w 98777"/>
                  <a:gd name="connsiteY13" fmla="*/ 0 h 172841"/>
                  <a:gd name="connsiteX14" fmla="*/ 36823 w 98777"/>
                  <a:gd name="connsiteY14" fmla="*/ 56163 h 172841"/>
                  <a:gd name="connsiteX15" fmla="*/ 36823 w 98777"/>
                  <a:gd name="connsiteY15" fmla="*/ 56163 h 172841"/>
                  <a:gd name="connsiteX16" fmla="*/ 37197 w 98777"/>
                  <a:gd name="connsiteY16" fmla="*/ 56940 h 172841"/>
                  <a:gd name="connsiteX17" fmla="*/ 37481 w 98777"/>
                  <a:gd name="connsiteY17" fmla="*/ 57150 h 172841"/>
                  <a:gd name="connsiteX18" fmla="*/ 37481 w 98777"/>
                  <a:gd name="connsiteY18" fmla="*/ 57150 h 172841"/>
                  <a:gd name="connsiteX19" fmla="*/ 40470 w 98777"/>
                  <a:gd name="connsiteY19" fmla="*/ 57643 h 172841"/>
                  <a:gd name="connsiteX20" fmla="*/ 59719 w 98777"/>
                  <a:gd name="connsiteY20" fmla="*/ 60781 h 172841"/>
                  <a:gd name="connsiteX21" fmla="*/ 62185 w 98777"/>
                  <a:gd name="connsiteY21" fmla="*/ 61185 h 172841"/>
                  <a:gd name="connsiteX22" fmla="*/ 98456 w 98777"/>
                  <a:gd name="connsiteY22" fmla="*/ 67222 h 172841"/>
                  <a:gd name="connsiteX23" fmla="*/ 98770 w 98777"/>
                  <a:gd name="connsiteY23" fmla="*/ 67671 h 172841"/>
                  <a:gd name="connsiteX24" fmla="*/ 98650 w 98777"/>
                  <a:gd name="connsiteY24" fmla="*/ 67895 h 17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8777" h="172841">
                    <a:moveTo>
                      <a:pt x="98650" y="67895"/>
                    </a:moveTo>
                    <a:lnTo>
                      <a:pt x="87486" y="78566"/>
                    </a:lnTo>
                    <a:lnTo>
                      <a:pt x="84497" y="81345"/>
                    </a:lnTo>
                    <a:lnTo>
                      <a:pt x="53950" y="110563"/>
                    </a:lnTo>
                    <a:cubicBezTo>
                      <a:pt x="53860" y="110652"/>
                      <a:pt x="53816" y="110779"/>
                      <a:pt x="53831" y="110906"/>
                    </a:cubicBezTo>
                    <a:lnTo>
                      <a:pt x="63485" y="172405"/>
                    </a:lnTo>
                    <a:cubicBezTo>
                      <a:pt x="63515" y="172608"/>
                      <a:pt x="63380" y="172801"/>
                      <a:pt x="63186" y="172837"/>
                    </a:cubicBezTo>
                    <a:cubicBezTo>
                      <a:pt x="63096" y="172852"/>
                      <a:pt x="63007" y="172837"/>
                      <a:pt x="62932" y="172793"/>
                    </a:cubicBezTo>
                    <a:lnTo>
                      <a:pt x="8712" y="142904"/>
                    </a:lnTo>
                    <a:cubicBezTo>
                      <a:pt x="8607" y="142842"/>
                      <a:pt x="8458" y="142842"/>
                      <a:pt x="8353" y="142904"/>
                    </a:cubicBezTo>
                    <a:cubicBezTo>
                      <a:pt x="8293" y="142918"/>
                      <a:pt x="8249" y="142918"/>
                      <a:pt x="8189" y="142904"/>
                    </a:cubicBezTo>
                    <a:cubicBezTo>
                      <a:pt x="8024" y="142904"/>
                      <a:pt x="7875" y="142794"/>
                      <a:pt x="7830" y="142635"/>
                    </a:cubicBezTo>
                    <a:cubicBezTo>
                      <a:pt x="-7294" y="67387"/>
                      <a:pt x="2853" y="30548"/>
                      <a:pt x="10281" y="90"/>
                    </a:cubicBezTo>
                    <a:lnTo>
                      <a:pt x="10281" y="0"/>
                    </a:lnTo>
                    <a:lnTo>
                      <a:pt x="36823" y="56163"/>
                    </a:lnTo>
                    <a:lnTo>
                      <a:pt x="36823" y="56163"/>
                    </a:lnTo>
                    <a:lnTo>
                      <a:pt x="37197" y="56940"/>
                    </a:lnTo>
                    <a:cubicBezTo>
                      <a:pt x="37242" y="57057"/>
                      <a:pt x="37361" y="57138"/>
                      <a:pt x="37481" y="57150"/>
                    </a:cubicBezTo>
                    <a:lnTo>
                      <a:pt x="37481" y="57150"/>
                    </a:lnTo>
                    <a:lnTo>
                      <a:pt x="40470" y="57643"/>
                    </a:lnTo>
                    <a:lnTo>
                      <a:pt x="59719" y="60781"/>
                    </a:lnTo>
                    <a:lnTo>
                      <a:pt x="62185" y="61185"/>
                    </a:lnTo>
                    <a:lnTo>
                      <a:pt x="98456" y="67222"/>
                    </a:lnTo>
                    <a:cubicBezTo>
                      <a:pt x="98665" y="67258"/>
                      <a:pt x="98815" y="67459"/>
                      <a:pt x="98770" y="67671"/>
                    </a:cubicBezTo>
                    <a:cubicBezTo>
                      <a:pt x="98755" y="67757"/>
                      <a:pt x="98710" y="67837"/>
                      <a:pt x="98650" y="67895"/>
                    </a:cubicBezTo>
                    <a:close/>
                  </a:path>
                </a:pathLst>
              </a:custGeom>
              <a:solidFill>
                <a:srgbClr val="E84E1B">
                  <a:alpha val="15000"/>
                </a:srgbClr>
              </a:solidFill>
              <a:ln w="1492" cap="flat">
                <a:noFill/>
                <a:prstDash val="solid"/>
                <a:miter/>
              </a:ln>
            </p:spPr>
            <p:txBody>
              <a:bodyPr rtlCol="0" anchor="ctr"/>
              <a:lstStyle/>
              <a:p>
                <a:endParaRPr lang="en-IN"/>
              </a:p>
            </p:txBody>
          </p:sp>
          <p:sp>
            <p:nvSpPr>
              <p:cNvPr id="166" name="Freeform: Shape 165">
                <a:extLst>
                  <a:ext uri="{FF2B5EF4-FFF2-40B4-BE49-F238E27FC236}">
                    <a16:creationId xmlns:a16="http://schemas.microsoft.com/office/drawing/2014/main" id="{49B7537B-0836-411F-AF27-F4EADB7BB26E}"/>
                  </a:ext>
                </a:extLst>
              </p:cNvPr>
              <p:cNvSpPr/>
              <p:nvPr/>
            </p:nvSpPr>
            <p:spPr>
              <a:xfrm>
                <a:off x="7681054" y="4782224"/>
                <a:ext cx="178526" cy="172677"/>
              </a:xfrm>
              <a:custGeom>
                <a:avLst/>
                <a:gdLst>
                  <a:gd name="connsiteX0" fmla="*/ 178407 w 178526"/>
                  <a:gd name="connsiteY0" fmla="*/ 67731 h 172677"/>
                  <a:gd name="connsiteX1" fmla="*/ 167243 w 178526"/>
                  <a:gd name="connsiteY1" fmla="*/ 78401 h 172677"/>
                  <a:gd name="connsiteX2" fmla="*/ 164254 w 178526"/>
                  <a:gd name="connsiteY2" fmla="*/ 81181 h 172677"/>
                  <a:gd name="connsiteX3" fmla="*/ 133707 w 178526"/>
                  <a:gd name="connsiteY3" fmla="*/ 110398 h 172677"/>
                  <a:gd name="connsiteX4" fmla="*/ 133587 w 178526"/>
                  <a:gd name="connsiteY4" fmla="*/ 110742 h 172677"/>
                  <a:gd name="connsiteX5" fmla="*/ 143242 w 178526"/>
                  <a:gd name="connsiteY5" fmla="*/ 172240 h 172677"/>
                  <a:gd name="connsiteX6" fmla="*/ 142943 w 178526"/>
                  <a:gd name="connsiteY6" fmla="*/ 172672 h 172677"/>
                  <a:gd name="connsiteX7" fmla="*/ 142689 w 178526"/>
                  <a:gd name="connsiteY7" fmla="*/ 172629 h 172677"/>
                  <a:gd name="connsiteX8" fmla="*/ 88468 w 178526"/>
                  <a:gd name="connsiteY8" fmla="*/ 142739 h 172677"/>
                  <a:gd name="connsiteX9" fmla="*/ 88125 w 178526"/>
                  <a:gd name="connsiteY9" fmla="*/ 142739 h 172677"/>
                  <a:gd name="connsiteX10" fmla="*/ 87721 w 178526"/>
                  <a:gd name="connsiteY10" fmla="*/ 142948 h 172677"/>
                  <a:gd name="connsiteX11" fmla="*/ 33172 w 178526"/>
                  <a:gd name="connsiteY11" fmla="*/ 170940 h 172677"/>
                  <a:gd name="connsiteX12" fmla="*/ 32664 w 178526"/>
                  <a:gd name="connsiteY12" fmla="*/ 170779 h 172677"/>
                  <a:gd name="connsiteX13" fmla="*/ 32634 w 178526"/>
                  <a:gd name="connsiteY13" fmla="*/ 170537 h 172677"/>
                  <a:gd name="connsiteX14" fmla="*/ 43828 w 178526"/>
                  <a:gd name="connsiteY14" fmla="*/ 109367 h 172677"/>
                  <a:gd name="connsiteX15" fmla="*/ 43723 w 178526"/>
                  <a:gd name="connsiteY15" fmla="*/ 109023 h 172677"/>
                  <a:gd name="connsiteX16" fmla="*/ 114 w 178526"/>
                  <a:gd name="connsiteY16" fmla="*/ 64891 h 172677"/>
                  <a:gd name="connsiteX17" fmla="*/ 99 w 178526"/>
                  <a:gd name="connsiteY17" fmla="*/ 64364 h 172677"/>
                  <a:gd name="connsiteX18" fmla="*/ 338 w 178526"/>
                  <a:gd name="connsiteY18" fmla="*/ 64248 h 172677"/>
                  <a:gd name="connsiteX19" fmla="*/ 61463 w 178526"/>
                  <a:gd name="connsiteY19" fmla="*/ 56268 h 172677"/>
                  <a:gd name="connsiteX20" fmla="*/ 61747 w 178526"/>
                  <a:gd name="connsiteY20" fmla="*/ 56059 h 172677"/>
                  <a:gd name="connsiteX21" fmla="*/ 90053 w 178526"/>
                  <a:gd name="connsiteY21" fmla="*/ 90 h 172677"/>
                  <a:gd name="connsiteX22" fmla="*/ 90053 w 178526"/>
                  <a:gd name="connsiteY22" fmla="*/ 0 h 172677"/>
                  <a:gd name="connsiteX23" fmla="*/ 116595 w 178526"/>
                  <a:gd name="connsiteY23" fmla="*/ 56163 h 172677"/>
                  <a:gd name="connsiteX24" fmla="*/ 116595 w 178526"/>
                  <a:gd name="connsiteY24" fmla="*/ 56163 h 172677"/>
                  <a:gd name="connsiteX25" fmla="*/ 116968 w 178526"/>
                  <a:gd name="connsiteY25" fmla="*/ 56940 h 172677"/>
                  <a:gd name="connsiteX26" fmla="*/ 117252 w 178526"/>
                  <a:gd name="connsiteY26" fmla="*/ 57150 h 172677"/>
                  <a:gd name="connsiteX27" fmla="*/ 117252 w 178526"/>
                  <a:gd name="connsiteY27" fmla="*/ 57150 h 172677"/>
                  <a:gd name="connsiteX28" fmla="*/ 120241 w 178526"/>
                  <a:gd name="connsiteY28" fmla="*/ 57643 h 172677"/>
                  <a:gd name="connsiteX29" fmla="*/ 139475 w 178526"/>
                  <a:gd name="connsiteY29" fmla="*/ 60781 h 172677"/>
                  <a:gd name="connsiteX30" fmla="*/ 141956 w 178526"/>
                  <a:gd name="connsiteY30" fmla="*/ 61185 h 172677"/>
                  <a:gd name="connsiteX31" fmla="*/ 178138 w 178526"/>
                  <a:gd name="connsiteY31" fmla="*/ 67058 h 172677"/>
                  <a:gd name="connsiteX32" fmla="*/ 178526 w 178526"/>
                  <a:gd name="connsiteY32" fmla="*/ 67442 h 172677"/>
                  <a:gd name="connsiteX33" fmla="*/ 178407 w 178526"/>
                  <a:gd name="connsiteY33" fmla="*/ 67731 h 17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8526" h="172677">
                    <a:moveTo>
                      <a:pt x="178407" y="67731"/>
                    </a:moveTo>
                    <a:lnTo>
                      <a:pt x="167243" y="78401"/>
                    </a:lnTo>
                    <a:lnTo>
                      <a:pt x="164254" y="81181"/>
                    </a:lnTo>
                    <a:lnTo>
                      <a:pt x="133707" y="110398"/>
                    </a:lnTo>
                    <a:cubicBezTo>
                      <a:pt x="133617" y="110488"/>
                      <a:pt x="133572" y="110615"/>
                      <a:pt x="133587" y="110742"/>
                    </a:cubicBezTo>
                    <a:lnTo>
                      <a:pt x="143242" y="172240"/>
                    </a:lnTo>
                    <a:cubicBezTo>
                      <a:pt x="143271" y="172444"/>
                      <a:pt x="143137" y="172636"/>
                      <a:pt x="142943" y="172672"/>
                    </a:cubicBezTo>
                    <a:cubicBezTo>
                      <a:pt x="142853" y="172687"/>
                      <a:pt x="142763" y="172672"/>
                      <a:pt x="142689" y="172629"/>
                    </a:cubicBezTo>
                    <a:lnTo>
                      <a:pt x="88468" y="142739"/>
                    </a:lnTo>
                    <a:cubicBezTo>
                      <a:pt x="88364" y="142681"/>
                      <a:pt x="88229" y="142681"/>
                      <a:pt x="88125" y="142739"/>
                    </a:cubicBezTo>
                    <a:lnTo>
                      <a:pt x="87721" y="142948"/>
                    </a:lnTo>
                    <a:lnTo>
                      <a:pt x="33172" y="170940"/>
                    </a:lnTo>
                    <a:cubicBezTo>
                      <a:pt x="32993" y="171034"/>
                      <a:pt x="32769" y="170963"/>
                      <a:pt x="32664" y="170779"/>
                    </a:cubicBezTo>
                    <a:cubicBezTo>
                      <a:pt x="32634" y="170704"/>
                      <a:pt x="32619" y="170619"/>
                      <a:pt x="32634" y="170537"/>
                    </a:cubicBezTo>
                    <a:lnTo>
                      <a:pt x="43828" y="109367"/>
                    </a:lnTo>
                    <a:cubicBezTo>
                      <a:pt x="43858" y="109242"/>
                      <a:pt x="43813" y="109113"/>
                      <a:pt x="43723" y="109023"/>
                    </a:cubicBezTo>
                    <a:lnTo>
                      <a:pt x="114" y="64891"/>
                    </a:lnTo>
                    <a:cubicBezTo>
                      <a:pt x="-35" y="64749"/>
                      <a:pt x="-35" y="64513"/>
                      <a:pt x="99" y="64364"/>
                    </a:cubicBezTo>
                    <a:cubicBezTo>
                      <a:pt x="159" y="64298"/>
                      <a:pt x="249" y="64256"/>
                      <a:pt x="338" y="64248"/>
                    </a:cubicBezTo>
                    <a:lnTo>
                      <a:pt x="61463" y="56268"/>
                    </a:lnTo>
                    <a:cubicBezTo>
                      <a:pt x="61583" y="56256"/>
                      <a:pt x="61702" y="56175"/>
                      <a:pt x="61747" y="56059"/>
                    </a:cubicBezTo>
                    <a:lnTo>
                      <a:pt x="90053" y="90"/>
                    </a:lnTo>
                    <a:lnTo>
                      <a:pt x="90053" y="0"/>
                    </a:lnTo>
                    <a:lnTo>
                      <a:pt x="116595" y="56163"/>
                    </a:lnTo>
                    <a:lnTo>
                      <a:pt x="116595" y="56163"/>
                    </a:lnTo>
                    <a:lnTo>
                      <a:pt x="116968" y="56940"/>
                    </a:lnTo>
                    <a:cubicBezTo>
                      <a:pt x="117028" y="57052"/>
                      <a:pt x="117133" y="57132"/>
                      <a:pt x="117252" y="57150"/>
                    </a:cubicBezTo>
                    <a:lnTo>
                      <a:pt x="117252" y="57150"/>
                    </a:lnTo>
                    <a:lnTo>
                      <a:pt x="120241" y="57643"/>
                    </a:lnTo>
                    <a:lnTo>
                      <a:pt x="139475" y="60781"/>
                    </a:lnTo>
                    <a:lnTo>
                      <a:pt x="141956" y="61185"/>
                    </a:lnTo>
                    <a:lnTo>
                      <a:pt x="178138" y="67058"/>
                    </a:lnTo>
                    <a:cubicBezTo>
                      <a:pt x="178347" y="67057"/>
                      <a:pt x="178526" y="67228"/>
                      <a:pt x="178526" y="67442"/>
                    </a:cubicBezTo>
                    <a:cubicBezTo>
                      <a:pt x="178526" y="67551"/>
                      <a:pt x="178482" y="67656"/>
                      <a:pt x="178407" y="67731"/>
                    </a:cubicBezTo>
                    <a:close/>
                  </a:path>
                </a:pathLst>
              </a:custGeom>
              <a:solidFill>
                <a:srgbClr val="FFAE00"/>
              </a:solidFill>
              <a:ln w="1492" cap="flat">
                <a:noFill/>
                <a:prstDash val="solid"/>
                <a:miter/>
              </a:ln>
            </p:spPr>
            <p:txBody>
              <a:bodyPr rtlCol="0" anchor="ctr"/>
              <a:lstStyle/>
              <a:p>
                <a:endParaRPr lang="en-IN"/>
              </a:p>
            </p:txBody>
          </p:sp>
          <p:sp>
            <p:nvSpPr>
              <p:cNvPr id="167" name="Freeform: Shape 166">
                <a:extLst>
                  <a:ext uri="{FF2B5EF4-FFF2-40B4-BE49-F238E27FC236}">
                    <a16:creationId xmlns:a16="http://schemas.microsoft.com/office/drawing/2014/main" id="{77914C98-789C-4590-9C06-0305AF53CEE4}"/>
                  </a:ext>
                </a:extLst>
              </p:cNvPr>
              <p:cNvSpPr/>
              <p:nvPr/>
            </p:nvSpPr>
            <p:spPr>
              <a:xfrm>
                <a:off x="7681233" y="4783091"/>
                <a:ext cx="178414" cy="171695"/>
              </a:xfrm>
              <a:custGeom>
                <a:avLst/>
                <a:gdLst>
                  <a:gd name="connsiteX0" fmla="*/ 178198 w 178414"/>
                  <a:gd name="connsiteY0" fmla="*/ 67133 h 171695"/>
                  <a:gd name="connsiteX1" fmla="*/ 135769 w 178414"/>
                  <a:gd name="connsiteY1" fmla="*/ 111026 h 171695"/>
                  <a:gd name="connsiteX2" fmla="*/ 135649 w 178414"/>
                  <a:gd name="connsiteY2" fmla="*/ 111370 h 171695"/>
                  <a:gd name="connsiteX3" fmla="*/ 142913 w 178414"/>
                  <a:gd name="connsiteY3" fmla="*/ 171254 h 171695"/>
                  <a:gd name="connsiteX4" fmla="*/ 142584 w 178414"/>
                  <a:gd name="connsiteY4" fmla="*/ 171692 h 171695"/>
                  <a:gd name="connsiteX5" fmla="*/ 142360 w 178414"/>
                  <a:gd name="connsiteY5" fmla="*/ 171657 h 171695"/>
                  <a:gd name="connsiteX6" fmla="*/ 88708 w 178414"/>
                  <a:gd name="connsiteY6" fmla="*/ 145235 h 171695"/>
                  <a:gd name="connsiteX7" fmla="*/ 88364 w 178414"/>
                  <a:gd name="connsiteY7" fmla="*/ 145235 h 171695"/>
                  <a:gd name="connsiteX8" fmla="*/ 87960 w 178414"/>
                  <a:gd name="connsiteY8" fmla="*/ 145429 h 171695"/>
                  <a:gd name="connsiteX9" fmla="*/ 33486 w 178414"/>
                  <a:gd name="connsiteY9" fmla="*/ 170268 h 171695"/>
                  <a:gd name="connsiteX10" fmla="*/ 32963 w 178414"/>
                  <a:gd name="connsiteY10" fmla="*/ 170090 h 171695"/>
                  <a:gd name="connsiteX11" fmla="*/ 32933 w 178414"/>
                  <a:gd name="connsiteY11" fmla="*/ 169849 h 171695"/>
                  <a:gd name="connsiteX12" fmla="*/ 45786 w 178414"/>
                  <a:gd name="connsiteY12" fmla="*/ 111788 h 171695"/>
                  <a:gd name="connsiteX13" fmla="*/ 45024 w 178414"/>
                  <a:gd name="connsiteY13" fmla="*/ 111968 h 171695"/>
                  <a:gd name="connsiteX14" fmla="*/ 114 w 178414"/>
                  <a:gd name="connsiteY14" fmla="*/ 64293 h 171695"/>
                  <a:gd name="connsiteX15" fmla="*/ 99 w 178414"/>
                  <a:gd name="connsiteY15" fmla="*/ 63766 h 171695"/>
                  <a:gd name="connsiteX16" fmla="*/ 338 w 178414"/>
                  <a:gd name="connsiteY16" fmla="*/ 63651 h 171695"/>
                  <a:gd name="connsiteX17" fmla="*/ 63466 w 178414"/>
                  <a:gd name="connsiteY17" fmla="*/ 58734 h 171695"/>
                  <a:gd name="connsiteX18" fmla="*/ 63749 w 178414"/>
                  <a:gd name="connsiteY18" fmla="*/ 58525 h 171695"/>
                  <a:gd name="connsiteX19" fmla="*/ 90202 w 178414"/>
                  <a:gd name="connsiteY19" fmla="*/ 90 h 171695"/>
                  <a:gd name="connsiteX20" fmla="*/ 90202 w 178414"/>
                  <a:gd name="connsiteY20" fmla="*/ 0 h 171695"/>
                  <a:gd name="connsiteX21" fmla="*/ 119061 w 178414"/>
                  <a:gd name="connsiteY21" fmla="*/ 57688 h 171695"/>
                  <a:gd name="connsiteX22" fmla="*/ 119449 w 178414"/>
                  <a:gd name="connsiteY22" fmla="*/ 58345 h 171695"/>
                  <a:gd name="connsiteX23" fmla="*/ 119449 w 178414"/>
                  <a:gd name="connsiteY23" fmla="*/ 58345 h 171695"/>
                  <a:gd name="connsiteX24" fmla="*/ 118926 w 178414"/>
                  <a:gd name="connsiteY24" fmla="*/ 59361 h 171695"/>
                  <a:gd name="connsiteX25" fmla="*/ 119210 w 178414"/>
                  <a:gd name="connsiteY25" fmla="*/ 59571 h 171695"/>
                  <a:gd name="connsiteX26" fmla="*/ 119210 w 178414"/>
                  <a:gd name="connsiteY26" fmla="*/ 59571 h 171695"/>
                  <a:gd name="connsiteX27" fmla="*/ 122199 w 178414"/>
                  <a:gd name="connsiteY27" fmla="*/ 60064 h 171695"/>
                  <a:gd name="connsiteX28" fmla="*/ 141433 w 178414"/>
                  <a:gd name="connsiteY28" fmla="*/ 63202 h 171695"/>
                  <a:gd name="connsiteX29" fmla="*/ 143914 w 178414"/>
                  <a:gd name="connsiteY29" fmla="*/ 63606 h 171695"/>
                  <a:gd name="connsiteX30" fmla="*/ 177824 w 178414"/>
                  <a:gd name="connsiteY30" fmla="*/ 66415 h 171695"/>
                  <a:gd name="connsiteX31" fmla="*/ 178377 w 178414"/>
                  <a:gd name="connsiteY31" fmla="*/ 66587 h 171695"/>
                  <a:gd name="connsiteX32" fmla="*/ 178198 w 178414"/>
                  <a:gd name="connsiteY32" fmla="*/ 67133 h 17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8414" h="171695">
                    <a:moveTo>
                      <a:pt x="178198" y="67133"/>
                    </a:moveTo>
                    <a:lnTo>
                      <a:pt x="135769" y="111026"/>
                    </a:lnTo>
                    <a:cubicBezTo>
                      <a:pt x="135679" y="111116"/>
                      <a:pt x="135635" y="111243"/>
                      <a:pt x="135649" y="111370"/>
                    </a:cubicBezTo>
                    <a:lnTo>
                      <a:pt x="142913" y="171254"/>
                    </a:lnTo>
                    <a:cubicBezTo>
                      <a:pt x="142943" y="171466"/>
                      <a:pt x="142793" y="171662"/>
                      <a:pt x="142584" y="171692"/>
                    </a:cubicBezTo>
                    <a:cubicBezTo>
                      <a:pt x="142509" y="171702"/>
                      <a:pt x="142434" y="171690"/>
                      <a:pt x="142360" y="171657"/>
                    </a:cubicBezTo>
                    <a:lnTo>
                      <a:pt x="88708" y="145235"/>
                    </a:lnTo>
                    <a:cubicBezTo>
                      <a:pt x="88603" y="145177"/>
                      <a:pt x="88468" y="145177"/>
                      <a:pt x="88364" y="145235"/>
                    </a:cubicBezTo>
                    <a:lnTo>
                      <a:pt x="87960" y="145429"/>
                    </a:lnTo>
                    <a:lnTo>
                      <a:pt x="33486" y="170268"/>
                    </a:lnTo>
                    <a:cubicBezTo>
                      <a:pt x="33292" y="170362"/>
                      <a:pt x="33068" y="170283"/>
                      <a:pt x="32963" y="170090"/>
                    </a:cubicBezTo>
                    <a:cubicBezTo>
                      <a:pt x="32933" y="170015"/>
                      <a:pt x="32918" y="169931"/>
                      <a:pt x="32933" y="169849"/>
                    </a:cubicBezTo>
                    <a:lnTo>
                      <a:pt x="45786" y="111788"/>
                    </a:lnTo>
                    <a:cubicBezTo>
                      <a:pt x="45786" y="111669"/>
                      <a:pt x="45113" y="112057"/>
                      <a:pt x="45024" y="111968"/>
                    </a:cubicBezTo>
                    <a:lnTo>
                      <a:pt x="114" y="64293"/>
                    </a:lnTo>
                    <a:cubicBezTo>
                      <a:pt x="-35" y="64151"/>
                      <a:pt x="-35" y="63915"/>
                      <a:pt x="99" y="63766"/>
                    </a:cubicBezTo>
                    <a:cubicBezTo>
                      <a:pt x="159" y="63700"/>
                      <a:pt x="249" y="63658"/>
                      <a:pt x="338" y="63651"/>
                    </a:cubicBezTo>
                    <a:lnTo>
                      <a:pt x="63466" y="58734"/>
                    </a:lnTo>
                    <a:cubicBezTo>
                      <a:pt x="63585" y="58716"/>
                      <a:pt x="63690" y="58637"/>
                      <a:pt x="63749" y="58525"/>
                    </a:cubicBezTo>
                    <a:lnTo>
                      <a:pt x="90202" y="90"/>
                    </a:lnTo>
                    <a:lnTo>
                      <a:pt x="90202" y="0"/>
                    </a:lnTo>
                    <a:lnTo>
                      <a:pt x="119061" y="57688"/>
                    </a:lnTo>
                    <a:cubicBezTo>
                      <a:pt x="119061" y="57688"/>
                      <a:pt x="119240" y="58420"/>
                      <a:pt x="119449" y="58345"/>
                    </a:cubicBezTo>
                    <a:lnTo>
                      <a:pt x="119449" y="58345"/>
                    </a:lnTo>
                    <a:lnTo>
                      <a:pt x="118926" y="59361"/>
                    </a:lnTo>
                    <a:cubicBezTo>
                      <a:pt x="118986" y="59471"/>
                      <a:pt x="119091" y="59548"/>
                      <a:pt x="119210" y="59571"/>
                    </a:cubicBezTo>
                    <a:lnTo>
                      <a:pt x="119210" y="59571"/>
                    </a:lnTo>
                    <a:lnTo>
                      <a:pt x="122199" y="60064"/>
                    </a:lnTo>
                    <a:lnTo>
                      <a:pt x="141433" y="63202"/>
                    </a:lnTo>
                    <a:lnTo>
                      <a:pt x="143914" y="63606"/>
                    </a:lnTo>
                    <a:lnTo>
                      <a:pt x="177824" y="66415"/>
                    </a:lnTo>
                    <a:cubicBezTo>
                      <a:pt x="178018" y="66312"/>
                      <a:pt x="178272" y="66389"/>
                      <a:pt x="178377" y="66587"/>
                    </a:cubicBezTo>
                    <a:cubicBezTo>
                      <a:pt x="178467" y="66786"/>
                      <a:pt x="178392" y="67030"/>
                      <a:pt x="178198" y="67133"/>
                    </a:cubicBezTo>
                    <a:close/>
                  </a:path>
                </a:pathLst>
              </a:custGeom>
              <a:solidFill>
                <a:srgbClr val="E08A00"/>
              </a:solidFill>
              <a:ln w="1492" cap="flat">
                <a:noFill/>
                <a:prstDash val="solid"/>
                <a:miter/>
              </a:ln>
            </p:spPr>
            <p:txBody>
              <a:bodyPr rtlCol="0" anchor="ctr"/>
              <a:lstStyle/>
              <a:p>
                <a:endParaRPr lang="en-IN"/>
              </a:p>
            </p:txBody>
          </p:sp>
          <p:sp>
            <p:nvSpPr>
              <p:cNvPr id="168" name="Freeform: Shape 167">
                <a:extLst>
                  <a:ext uri="{FF2B5EF4-FFF2-40B4-BE49-F238E27FC236}">
                    <a16:creationId xmlns:a16="http://schemas.microsoft.com/office/drawing/2014/main" id="{233766B4-8DCE-4761-B8E8-3AEF0882A852}"/>
                  </a:ext>
                </a:extLst>
              </p:cNvPr>
              <p:cNvSpPr/>
              <p:nvPr/>
            </p:nvSpPr>
            <p:spPr>
              <a:xfrm>
                <a:off x="7681054" y="4782224"/>
                <a:ext cx="178526" cy="172677"/>
              </a:xfrm>
              <a:custGeom>
                <a:avLst/>
                <a:gdLst>
                  <a:gd name="connsiteX0" fmla="*/ 178407 w 178526"/>
                  <a:gd name="connsiteY0" fmla="*/ 67731 h 172677"/>
                  <a:gd name="connsiteX1" fmla="*/ 167243 w 178526"/>
                  <a:gd name="connsiteY1" fmla="*/ 78401 h 172677"/>
                  <a:gd name="connsiteX2" fmla="*/ 164254 w 178526"/>
                  <a:gd name="connsiteY2" fmla="*/ 81181 h 172677"/>
                  <a:gd name="connsiteX3" fmla="*/ 133707 w 178526"/>
                  <a:gd name="connsiteY3" fmla="*/ 110398 h 172677"/>
                  <a:gd name="connsiteX4" fmla="*/ 133587 w 178526"/>
                  <a:gd name="connsiteY4" fmla="*/ 110742 h 172677"/>
                  <a:gd name="connsiteX5" fmla="*/ 143242 w 178526"/>
                  <a:gd name="connsiteY5" fmla="*/ 172240 h 172677"/>
                  <a:gd name="connsiteX6" fmla="*/ 142943 w 178526"/>
                  <a:gd name="connsiteY6" fmla="*/ 172672 h 172677"/>
                  <a:gd name="connsiteX7" fmla="*/ 142689 w 178526"/>
                  <a:gd name="connsiteY7" fmla="*/ 172629 h 172677"/>
                  <a:gd name="connsiteX8" fmla="*/ 88468 w 178526"/>
                  <a:gd name="connsiteY8" fmla="*/ 142739 h 172677"/>
                  <a:gd name="connsiteX9" fmla="*/ 88125 w 178526"/>
                  <a:gd name="connsiteY9" fmla="*/ 142739 h 172677"/>
                  <a:gd name="connsiteX10" fmla="*/ 87721 w 178526"/>
                  <a:gd name="connsiteY10" fmla="*/ 142948 h 172677"/>
                  <a:gd name="connsiteX11" fmla="*/ 33172 w 178526"/>
                  <a:gd name="connsiteY11" fmla="*/ 170940 h 172677"/>
                  <a:gd name="connsiteX12" fmla="*/ 32664 w 178526"/>
                  <a:gd name="connsiteY12" fmla="*/ 170779 h 172677"/>
                  <a:gd name="connsiteX13" fmla="*/ 32634 w 178526"/>
                  <a:gd name="connsiteY13" fmla="*/ 170537 h 172677"/>
                  <a:gd name="connsiteX14" fmla="*/ 43828 w 178526"/>
                  <a:gd name="connsiteY14" fmla="*/ 109367 h 172677"/>
                  <a:gd name="connsiteX15" fmla="*/ 43723 w 178526"/>
                  <a:gd name="connsiteY15" fmla="*/ 109023 h 172677"/>
                  <a:gd name="connsiteX16" fmla="*/ 114 w 178526"/>
                  <a:gd name="connsiteY16" fmla="*/ 64891 h 172677"/>
                  <a:gd name="connsiteX17" fmla="*/ 99 w 178526"/>
                  <a:gd name="connsiteY17" fmla="*/ 64364 h 172677"/>
                  <a:gd name="connsiteX18" fmla="*/ 338 w 178526"/>
                  <a:gd name="connsiteY18" fmla="*/ 64248 h 172677"/>
                  <a:gd name="connsiteX19" fmla="*/ 61463 w 178526"/>
                  <a:gd name="connsiteY19" fmla="*/ 56268 h 172677"/>
                  <a:gd name="connsiteX20" fmla="*/ 61747 w 178526"/>
                  <a:gd name="connsiteY20" fmla="*/ 56059 h 172677"/>
                  <a:gd name="connsiteX21" fmla="*/ 90053 w 178526"/>
                  <a:gd name="connsiteY21" fmla="*/ 90 h 172677"/>
                  <a:gd name="connsiteX22" fmla="*/ 90053 w 178526"/>
                  <a:gd name="connsiteY22" fmla="*/ 0 h 172677"/>
                  <a:gd name="connsiteX23" fmla="*/ 116595 w 178526"/>
                  <a:gd name="connsiteY23" fmla="*/ 56163 h 172677"/>
                  <a:gd name="connsiteX24" fmla="*/ 116595 w 178526"/>
                  <a:gd name="connsiteY24" fmla="*/ 56163 h 172677"/>
                  <a:gd name="connsiteX25" fmla="*/ 116968 w 178526"/>
                  <a:gd name="connsiteY25" fmla="*/ 56940 h 172677"/>
                  <a:gd name="connsiteX26" fmla="*/ 117252 w 178526"/>
                  <a:gd name="connsiteY26" fmla="*/ 57150 h 172677"/>
                  <a:gd name="connsiteX27" fmla="*/ 117252 w 178526"/>
                  <a:gd name="connsiteY27" fmla="*/ 57150 h 172677"/>
                  <a:gd name="connsiteX28" fmla="*/ 120241 w 178526"/>
                  <a:gd name="connsiteY28" fmla="*/ 57643 h 172677"/>
                  <a:gd name="connsiteX29" fmla="*/ 139475 w 178526"/>
                  <a:gd name="connsiteY29" fmla="*/ 60781 h 172677"/>
                  <a:gd name="connsiteX30" fmla="*/ 141956 w 178526"/>
                  <a:gd name="connsiteY30" fmla="*/ 61185 h 172677"/>
                  <a:gd name="connsiteX31" fmla="*/ 178138 w 178526"/>
                  <a:gd name="connsiteY31" fmla="*/ 67058 h 172677"/>
                  <a:gd name="connsiteX32" fmla="*/ 178526 w 178526"/>
                  <a:gd name="connsiteY32" fmla="*/ 67442 h 172677"/>
                  <a:gd name="connsiteX33" fmla="*/ 178407 w 178526"/>
                  <a:gd name="connsiteY33" fmla="*/ 67731 h 17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8526" h="172677">
                    <a:moveTo>
                      <a:pt x="178407" y="67731"/>
                    </a:moveTo>
                    <a:lnTo>
                      <a:pt x="167243" y="78401"/>
                    </a:lnTo>
                    <a:lnTo>
                      <a:pt x="164254" y="81181"/>
                    </a:lnTo>
                    <a:lnTo>
                      <a:pt x="133707" y="110398"/>
                    </a:lnTo>
                    <a:cubicBezTo>
                      <a:pt x="133617" y="110488"/>
                      <a:pt x="133572" y="110615"/>
                      <a:pt x="133587" y="110742"/>
                    </a:cubicBezTo>
                    <a:lnTo>
                      <a:pt x="143242" y="172240"/>
                    </a:lnTo>
                    <a:cubicBezTo>
                      <a:pt x="143271" y="172444"/>
                      <a:pt x="143137" y="172636"/>
                      <a:pt x="142943" y="172672"/>
                    </a:cubicBezTo>
                    <a:cubicBezTo>
                      <a:pt x="142853" y="172687"/>
                      <a:pt x="142763" y="172672"/>
                      <a:pt x="142689" y="172629"/>
                    </a:cubicBezTo>
                    <a:lnTo>
                      <a:pt x="88468" y="142739"/>
                    </a:lnTo>
                    <a:cubicBezTo>
                      <a:pt x="88364" y="142681"/>
                      <a:pt x="88229" y="142681"/>
                      <a:pt x="88125" y="142739"/>
                    </a:cubicBezTo>
                    <a:lnTo>
                      <a:pt x="87721" y="142948"/>
                    </a:lnTo>
                    <a:lnTo>
                      <a:pt x="33172" y="170940"/>
                    </a:lnTo>
                    <a:cubicBezTo>
                      <a:pt x="32993" y="171034"/>
                      <a:pt x="32769" y="170963"/>
                      <a:pt x="32664" y="170779"/>
                    </a:cubicBezTo>
                    <a:cubicBezTo>
                      <a:pt x="32634" y="170704"/>
                      <a:pt x="32619" y="170619"/>
                      <a:pt x="32634" y="170537"/>
                    </a:cubicBezTo>
                    <a:lnTo>
                      <a:pt x="43828" y="109367"/>
                    </a:lnTo>
                    <a:cubicBezTo>
                      <a:pt x="43858" y="109242"/>
                      <a:pt x="43813" y="109113"/>
                      <a:pt x="43723" y="109023"/>
                    </a:cubicBezTo>
                    <a:lnTo>
                      <a:pt x="114" y="64891"/>
                    </a:lnTo>
                    <a:cubicBezTo>
                      <a:pt x="-35" y="64749"/>
                      <a:pt x="-35" y="64513"/>
                      <a:pt x="99" y="64364"/>
                    </a:cubicBezTo>
                    <a:cubicBezTo>
                      <a:pt x="159" y="64298"/>
                      <a:pt x="249" y="64256"/>
                      <a:pt x="338" y="64248"/>
                    </a:cubicBezTo>
                    <a:lnTo>
                      <a:pt x="61463" y="56268"/>
                    </a:lnTo>
                    <a:cubicBezTo>
                      <a:pt x="61583" y="56256"/>
                      <a:pt x="61702" y="56175"/>
                      <a:pt x="61747" y="56059"/>
                    </a:cubicBezTo>
                    <a:lnTo>
                      <a:pt x="90053" y="90"/>
                    </a:lnTo>
                    <a:lnTo>
                      <a:pt x="90053" y="0"/>
                    </a:lnTo>
                    <a:lnTo>
                      <a:pt x="116595" y="56163"/>
                    </a:lnTo>
                    <a:lnTo>
                      <a:pt x="116595" y="56163"/>
                    </a:lnTo>
                    <a:lnTo>
                      <a:pt x="116968" y="56940"/>
                    </a:lnTo>
                    <a:cubicBezTo>
                      <a:pt x="117028" y="57052"/>
                      <a:pt x="117133" y="57132"/>
                      <a:pt x="117252" y="57150"/>
                    </a:cubicBezTo>
                    <a:lnTo>
                      <a:pt x="117252" y="57150"/>
                    </a:lnTo>
                    <a:lnTo>
                      <a:pt x="120241" y="57643"/>
                    </a:lnTo>
                    <a:lnTo>
                      <a:pt x="139475" y="60781"/>
                    </a:lnTo>
                    <a:lnTo>
                      <a:pt x="141956" y="61185"/>
                    </a:lnTo>
                    <a:lnTo>
                      <a:pt x="178138" y="67058"/>
                    </a:lnTo>
                    <a:cubicBezTo>
                      <a:pt x="178347" y="67057"/>
                      <a:pt x="178526" y="67228"/>
                      <a:pt x="178526" y="67442"/>
                    </a:cubicBezTo>
                    <a:cubicBezTo>
                      <a:pt x="178526" y="67551"/>
                      <a:pt x="178482" y="67656"/>
                      <a:pt x="178407" y="67731"/>
                    </a:cubicBezTo>
                    <a:close/>
                  </a:path>
                </a:pathLst>
              </a:custGeom>
              <a:solidFill>
                <a:srgbClr val="F4AD00"/>
              </a:solidFill>
              <a:ln w="1492" cap="flat">
                <a:noFill/>
                <a:prstDash val="solid"/>
                <a:miter/>
              </a:ln>
            </p:spPr>
            <p:txBody>
              <a:bodyPr rtlCol="0" anchor="ctr"/>
              <a:lstStyle/>
              <a:p>
                <a:endParaRPr lang="en-IN"/>
              </a:p>
            </p:txBody>
          </p:sp>
          <p:sp>
            <p:nvSpPr>
              <p:cNvPr id="169" name="Freeform: Shape 168">
                <a:extLst>
                  <a:ext uri="{FF2B5EF4-FFF2-40B4-BE49-F238E27FC236}">
                    <a16:creationId xmlns:a16="http://schemas.microsoft.com/office/drawing/2014/main" id="{54AF860A-91E2-4B39-97C6-09720F202F9B}"/>
                  </a:ext>
                </a:extLst>
              </p:cNvPr>
              <p:cNvSpPr/>
              <p:nvPr/>
            </p:nvSpPr>
            <p:spPr>
              <a:xfrm>
                <a:off x="7760811" y="4782059"/>
                <a:ext cx="98768" cy="172841"/>
              </a:xfrm>
              <a:custGeom>
                <a:avLst/>
                <a:gdLst>
                  <a:gd name="connsiteX0" fmla="*/ 98650 w 98768"/>
                  <a:gd name="connsiteY0" fmla="*/ 67895 h 172841"/>
                  <a:gd name="connsiteX1" fmla="*/ 87486 w 98768"/>
                  <a:gd name="connsiteY1" fmla="*/ 78566 h 172841"/>
                  <a:gd name="connsiteX2" fmla="*/ 84497 w 98768"/>
                  <a:gd name="connsiteY2" fmla="*/ 81345 h 172841"/>
                  <a:gd name="connsiteX3" fmla="*/ 53949 w 98768"/>
                  <a:gd name="connsiteY3" fmla="*/ 110563 h 172841"/>
                  <a:gd name="connsiteX4" fmla="*/ 53830 w 98768"/>
                  <a:gd name="connsiteY4" fmla="*/ 110906 h 172841"/>
                  <a:gd name="connsiteX5" fmla="*/ 63484 w 98768"/>
                  <a:gd name="connsiteY5" fmla="*/ 172405 h 172841"/>
                  <a:gd name="connsiteX6" fmla="*/ 63185 w 98768"/>
                  <a:gd name="connsiteY6" fmla="*/ 172837 h 172841"/>
                  <a:gd name="connsiteX7" fmla="*/ 62931 w 98768"/>
                  <a:gd name="connsiteY7" fmla="*/ 172793 h 172841"/>
                  <a:gd name="connsiteX8" fmla="*/ 8711 w 98768"/>
                  <a:gd name="connsiteY8" fmla="*/ 142904 h 172841"/>
                  <a:gd name="connsiteX9" fmla="*/ 8367 w 98768"/>
                  <a:gd name="connsiteY9" fmla="*/ 142904 h 172841"/>
                  <a:gd name="connsiteX10" fmla="*/ 8188 w 98768"/>
                  <a:gd name="connsiteY10" fmla="*/ 142904 h 172841"/>
                  <a:gd name="connsiteX11" fmla="*/ 7829 w 98768"/>
                  <a:gd name="connsiteY11" fmla="*/ 142635 h 172841"/>
                  <a:gd name="connsiteX12" fmla="*/ 10295 w 98768"/>
                  <a:gd name="connsiteY12" fmla="*/ 90 h 172841"/>
                  <a:gd name="connsiteX13" fmla="*/ 10295 w 98768"/>
                  <a:gd name="connsiteY13" fmla="*/ 0 h 172841"/>
                  <a:gd name="connsiteX14" fmla="*/ 36837 w 98768"/>
                  <a:gd name="connsiteY14" fmla="*/ 56163 h 172841"/>
                  <a:gd name="connsiteX15" fmla="*/ 36837 w 98768"/>
                  <a:gd name="connsiteY15" fmla="*/ 56163 h 172841"/>
                  <a:gd name="connsiteX16" fmla="*/ 37211 w 98768"/>
                  <a:gd name="connsiteY16" fmla="*/ 56940 h 172841"/>
                  <a:gd name="connsiteX17" fmla="*/ 37495 w 98768"/>
                  <a:gd name="connsiteY17" fmla="*/ 57150 h 172841"/>
                  <a:gd name="connsiteX18" fmla="*/ 37495 w 98768"/>
                  <a:gd name="connsiteY18" fmla="*/ 57150 h 172841"/>
                  <a:gd name="connsiteX19" fmla="*/ 40484 w 98768"/>
                  <a:gd name="connsiteY19" fmla="*/ 57643 h 172841"/>
                  <a:gd name="connsiteX20" fmla="*/ 59718 w 98768"/>
                  <a:gd name="connsiteY20" fmla="*/ 60781 h 172841"/>
                  <a:gd name="connsiteX21" fmla="*/ 62199 w 98768"/>
                  <a:gd name="connsiteY21" fmla="*/ 61185 h 172841"/>
                  <a:gd name="connsiteX22" fmla="*/ 98380 w 98768"/>
                  <a:gd name="connsiteY22" fmla="*/ 67222 h 172841"/>
                  <a:gd name="connsiteX23" fmla="*/ 98769 w 98768"/>
                  <a:gd name="connsiteY23" fmla="*/ 67607 h 172841"/>
                  <a:gd name="connsiteX24" fmla="*/ 98650 w 98768"/>
                  <a:gd name="connsiteY24" fmla="*/ 67895 h 17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8768" h="172841">
                    <a:moveTo>
                      <a:pt x="98650" y="67895"/>
                    </a:moveTo>
                    <a:lnTo>
                      <a:pt x="87486" y="78566"/>
                    </a:lnTo>
                    <a:lnTo>
                      <a:pt x="84497" y="81345"/>
                    </a:lnTo>
                    <a:lnTo>
                      <a:pt x="53949" y="110563"/>
                    </a:lnTo>
                    <a:cubicBezTo>
                      <a:pt x="53859" y="110652"/>
                      <a:pt x="53815" y="110779"/>
                      <a:pt x="53830" y="110906"/>
                    </a:cubicBezTo>
                    <a:lnTo>
                      <a:pt x="63484" y="172405"/>
                    </a:lnTo>
                    <a:cubicBezTo>
                      <a:pt x="63514" y="172608"/>
                      <a:pt x="63379" y="172801"/>
                      <a:pt x="63185" y="172837"/>
                    </a:cubicBezTo>
                    <a:cubicBezTo>
                      <a:pt x="63096" y="172852"/>
                      <a:pt x="63006" y="172837"/>
                      <a:pt x="62931" y="172793"/>
                    </a:cubicBezTo>
                    <a:lnTo>
                      <a:pt x="8711" y="142904"/>
                    </a:lnTo>
                    <a:cubicBezTo>
                      <a:pt x="8606" y="142845"/>
                      <a:pt x="8472" y="142845"/>
                      <a:pt x="8367" y="142904"/>
                    </a:cubicBezTo>
                    <a:lnTo>
                      <a:pt x="8188" y="142904"/>
                    </a:lnTo>
                    <a:cubicBezTo>
                      <a:pt x="8024" y="142904"/>
                      <a:pt x="7874" y="142794"/>
                      <a:pt x="7829" y="142635"/>
                    </a:cubicBezTo>
                    <a:cubicBezTo>
                      <a:pt x="-7295" y="67387"/>
                      <a:pt x="2853" y="30548"/>
                      <a:pt x="10295" y="90"/>
                    </a:cubicBezTo>
                    <a:lnTo>
                      <a:pt x="10295" y="0"/>
                    </a:lnTo>
                    <a:lnTo>
                      <a:pt x="36837" y="56163"/>
                    </a:lnTo>
                    <a:lnTo>
                      <a:pt x="36837" y="56163"/>
                    </a:lnTo>
                    <a:lnTo>
                      <a:pt x="37211" y="56940"/>
                    </a:lnTo>
                    <a:cubicBezTo>
                      <a:pt x="37271" y="57052"/>
                      <a:pt x="37375" y="57132"/>
                      <a:pt x="37495" y="57150"/>
                    </a:cubicBezTo>
                    <a:lnTo>
                      <a:pt x="37495" y="57150"/>
                    </a:lnTo>
                    <a:lnTo>
                      <a:pt x="40484" y="57643"/>
                    </a:lnTo>
                    <a:lnTo>
                      <a:pt x="59718" y="60781"/>
                    </a:lnTo>
                    <a:lnTo>
                      <a:pt x="62199" y="61185"/>
                    </a:lnTo>
                    <a:lnTo>
                      <a:pt x="98380" y="67222"/>
                    </a:lnTo>
                    <a:cubicBezTo>
                      <a:pt x="98590" y="67221"/>
                      <a:pt x="98769" y="67393"/>
                      <a:pt x="98769" y="67607"/>
                    </a:cubicBezTo>
                    <a:cubicBezTo>
                      <a:pt x="98769" y="67716"/>
                      <a:pt x="98724" y="67820"/>
                      <a:pt x="98650" y="67895"/>
                    </a:cubicBezTo>
                    <a:close/>
                  </a:path>
                </a:pathLst>
              </a:custGeom>
              <a:solidFill>
                <a:srgbClr val="E84E1B">
                  <a:alpha val="15000"/>
                </a:srgbClr>
              </a:solidFill>
              <a:ln w="1492" cap="flat">
                <a:noFill/>
                <a:prstDash val="solid"/>
                <a:miter/>
              </a:ln>
            </p:spPr>
            <p:txBody>
              <a:bodyPr rtlCol="0" anchor="ctr"/>
              <a:lstStyle/>
              <a:p>
                <a:endParaRPr lang="en-IN"/>
              </a:p>
            </p:txBody>
          </p:sp>
          <p:sp>
            <p:nvSpPr>
              <p:cNvPr id="170" name="Freeform: Shape 169">
                <a:extLst>
                  <a:ext uri="{FF2B5EF4-FFF2-40B4-BE49-F238E27FC236}">
                    <a16:creationId xmlns:a16="http://schemas.microsoft.com/office/drawing/2014/main" id="{8550D6E5-8784-4A87-B85C-7C260CB8F606}"/>
                  </a:ext>
                </a:extLst>
              </p:cNvPr>
              <p:cNvSpPr/>
              <p:nvPr/>
            </p:nvSpPr>
            <p:spPr>
              <a:xfrm>
                <a:off x="7889221" y="4782104"/>
                <a:ext cx="178684" cy="172797"/>
              </a:xfrm>
              <a:custGeom>
                <a:avLst/>
                <a:gdLst>
                  <a:gd name="connsiteX0" fmla="*/ 178407 w 178684"/>
                  <a:gd name="connsiteY0" fmla="*/ 67850 h 172797"/>
                  <a:gd name="connsiteX1" fmla="*/ 167243 w 178684"/>
                  <a:gd name="connsiteY1" fmla="*/ 78521 h 172797"/>
                  <a:gd name="connsiteX2" fmla="*/ 164254 w 178684"/>
                  <a:gd name="connsiteY2" fmla="*/ 81301 h 172797"/>
                  <a:gd name="connsiteX3" fmla="*/ 133707 w 178684"/>
                  <a:gd name="connsiteY3" fmla="*/ 110518 h 172797"/>
                  <a:gd name="connsiteX4" fmla="*/ 133587 w 178684"/>
                  <a:gd name="connsiteY4" fmla="*/ 110862 h 172797"/>
                  <a:gd name="connsiteX5" fmla="*/ 143241 w 178684"/>
                  <a:gd name="connsiteY5" fmla="*/ 172360 h 172797"/>
                  <a:gd name="connsiteX6" fmla="*/ 142943 w 178684"/>
                  <a:gd name="connsiteY6" fmla="*/ 172792 h 172797"/>
                  <a:gd name="connsiteX7" fmla="*/ 142689 w 178684"/>
                  <a:gd name="connsiteY7" fmla="*/ 172749 h 172797"/>
                  <a:gd name="connsiteX8" fmla="*/ 88469 w 178684"/>
                  <a:gd name="connsiteY8" fmla="*/ 142859 h 172797"/>
                  <a:gd name="connsiteX9" fmla="*/ 88125 w 178684"/>
                  <a:gd name="connsiteY9" fmla="*/ 142859 h 172797"/>
                  <a:gd name="connsiteX10" fmla="*/ 87721 w 178684"/>
                  <a:gd name="connsiteY10" fmla="*/ 143068 h 172797"/>
                  <a:gd name="connsiteX11" fmla="*/ 33172 w 178684"/>
                  <a:gd name="connsiteY11" fmla="*/ 170940 h 172797"/>
                  <a:gd name="connsiteX12" fmla="*/ 32664 w 178684"/>
                  <a:gd name="connsiteY12" fmla="*/ 170779 h 172797"/>
                  <a:gd name="connsiteX13" fmla="*/ 32634 w 178684"/>
                  <a:gd name="connsiteY13" fmla="*/ 170537 h 172797"/>
                  <a:gd name="connsiteX14" fmla="*/ 43828 w 178684"/>
                  <a:gd name="connsiteY14" fmla="*/ 109367 h 172797"/>
                  <a:gd name="connsiteX15" fmla="*/ 43723 w 178684"/>
                  <a:gd name="connsiteY15" fmla="*/ 109023 h 172797"/>
                  <a:gd name="connsiteX16" fmla="*/ 114 w 178684"/>
                  <a:gd name="connsiteY16" fmla="*/ 64891 h 172797"/>
                  <a:gd name="connsiteX17" fmla="*/ 99 w 178684"/>
                  <a:gd name="connsiteY17" fmla="*/ 64364 h 172797"/>
                  <a:gd name="connsiteX18" fmla="*/ 338 w 178684"/>
                  <a:gd name="connsiteY18" fmla="*/ 64248 h 172797"/>
                  <a:gd name="connsiteX19" fmla="*/ 61463 w 178684"/>
                  <a:gd name="connsiteY19" fmla="*/ 56268 h 172797"/>
                  <a:gd name="connsiteX20" fmla="*/ 61747 w 178684"/>
                  <a:gd name="connsiteY20" fmla="*/ 56059 h 172797"/>
                  <a:gd name="connsiteX21" fmla="*/ 90053 w 178684"/>
                  <a:gd name="connsiteY21" fmla="*/ 90 h 172797"/>
                  <a:gd name="connsiteX22" fmla="*/ 90053 w 178684"/>
                  <a:gd name="connsiteY22" fmla="*/ 0 h 172797"/>
                  <a:gd name="connsiteX23" fmla="*/ 116595 w 178684"/>
                  <a:gd name="connsiteY23" fmla="*/ 56163 h 172797"/>
                  <a:gd name="connsiteX24" fmla="*/ 116595 w 178684"/>
                  <a:gd name="connsiteY24" fmla="*/ 56163 h 172797"/>
                  <a:gd name="connsiteX25" fmla="*/ 116968 w 178684"/>
                  <a:gd name="connsiteY25" fmla="*/ 56940 h 172797"/>
                  <a:gd name="connsiteX26" fmla="*/ 117252 w 178684"/>
                  <a:gd name="connsiteY26" fmla="*/ 57150 h 172797"/>
                  <a:gd name="connsiteX27" fmla="*/ 117327 w 178684"/>
                  <a:gd name="connsiteY27" fmla="*/ 57150 h 172797"/>
                  <a:gd name="connsiteX28" fmla="*/ 120316 w 178684"/>
                  <a:gd name="connsiteY28" fmla="*/ 57643 h 172797"/>
                  <a:gd name="connsiteX29" fmla="*/ 139550 w 178684"/>
                  <a:gd name="connsiteY29" fmla="*/ 60781 h 172797"/>
                  <a:gd name="connsiteX30" fmla="*/ 142016 w 178684"/>
                  <a:gd name="connsiteY30" fmla="*/ 61185 h 172797"/>
                  <a:gd name="connsiteX31" fmla="*/ 178108 w 178684"/>
                  <a:gd name="connsiteY31" fmla="*/ 67058 h 172797"/>
                  <a:gd name="connsiteX32" fmla="*/ 178661 w 178684"/>
                  <a:gd name="connsiteY32" fmla="*/ 67305 h 172797"/>
                  <a:gd name="connsiteX33" fmla="*/ 178407 w 178684"/>
                  <a:gd name="connsiteY33" fmla="*/ 67850 h 17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8684" h="172797">
                    <a:moveTo>
                      <a:pt x="178407" y="67850"/>
                    </a:moveTo>
                    <a:lnTo>
                      <a:pt x="167243" y="78521"/>
                    </a:lnTo>
                    <a:lnTo>
                      <a:pt x="164254" y="81301"/>
                    </a:lnTo>
                    <a:lnTo>
                      <a:pt x="133707" y="110518"/>
                    </a:lnTo>
                    <a:cubicBezTo>
                      <a:pt x="133617" y="110608"/>
                      <a:pt x="133572" y="110735"/>
                      <a:pt x="133587" y="110862"/>
                    </a:cubicBezTo>
                    <a:lnTo>
                      <a:pt x="143241" y="172360"/>
                    </a:lnTo>
                    <a:cubicBezTo>
                      <a:pt x="143271" y="172563"/>
                      <a:pt x="143137" y="172756"/>
                      <a:pt x="142943" y="172792"/>
                    </a:cubicBezTo>
                    <a:cubicBezTo>
                      <a:pt x="142853" y="172807"/>
                      <a:pt x="142763" y="172792"/>
                      <a:pt x="142689" y="172749"/>
                    </a:cubicBezTo>
                    <a:lnTo>
                      <a:pt x="88469" y="142859"/>
                    </a:lnTo>
                    <a:cubicBezTo>
                      <a:pt x="88364" y="142800"/>
                      <a:pt x="88229" y="142800"/>
                      <a:pt x="88125" y="142859"/>
                    </a:cubicBezTo>
                    <a:lnTo>
                      <a:pt x="87721" y="143068"/>
                    </a:lnTo>
                    <a:lnTo>
                      <a:pt x="33172" y="170940"/>
                    </a:lnTo>
                    <a:cubicBezTo>
                      <a:pt x="32993" y="171034"/>
                      <a:pt x="32769" y="170963"/>
                      <a:pt x="32664" y="170779"/>
                    </a:cubicBezTo>
                    <a:cubicBezTo>
                      <a:pt x="32634" y="170704"/>
                      <a:pt x="32619" y="170619"/>
                      <a:pt x="32634" y="170537"/>
                    </a:cubicBezTo>
                    <a:lnTo>
                      <a:pt x="43828" y="109367"/>
                    </a:lnTo>
                    <a:cubicBezTo>
                      <a:pt x="43843" y="109243"/>
                      <a:pt x="43813" y="109116"/>
                      <a:pt x="43723" y="109023"/>
                    </a:cubicBezTo>
                    <a:lnTo>
                      <a:pt x="114" y="64891"/>
                    </a:lnTo>
                    <a:cubicBezTo>
                      <a:pt x="-35" y="64749"/>
                      <a:pt x="-35" y="64512"/>
                      <a:pt x="99" y="64364"/>
                    </a:cubicBezTo>
                    <a:cubicBezTo>
                      <a:pt x="159" y="64298"/>
                      <a:pt x="249" y="64256"/>
                      <a:pt x="338" y="64248"/>
                    </a:cubicBezTo>
                    <a:lnTo>
                      <a:pt x="61463" y="56268"/>
                    </a:lnTo>
                    <a:cubicBezTo>
                      <a:pt x="61583" y="56256"/>
                      <a:pt x="61702" y="56175"/>
                      <a:pt x="61747" y="56059"/>
                    </a:cubicBezTo>
                    <a:lnTo>
                      <a:pt x="90053" y="90"/>
                    </a:lnTo>
                    <a:lnTo>
                      <a:pt x="90053" y="0"/>
                    </a:lnTo>
                    <a:lnTo>
                      <a:pt x="116595" y="56163"/>
                    </a:lnTo>
                    <a:lnTo>
                      <a:pt x="116595" y="56163"/>
                    </a:lnTo>
                    <a:lnTo>
                      <a:pt x="116968" y="56940"/>
                    </a:lnTo>
                    <a:cubicBezTo>
                      <a:pt x="117028" y="57054"/>
                      <a:pt x="117133" y="57132"/>
                      <a:pt x="117252" y="57150"/>
                    </a:cubicBezTo>
                    <a:lnTo>
                      <a:pt x="117327" y="57150"/>
                    </a:lnTo>
                    <a:lnTo>
                      <a:pt x="120316" y="57643"/>
                    </a:lnTo>
                    <a:lnTo>
                      <a:pt x="139550" y="60781"/>
                    </a:lnTo>
                    <a:lnTo>
                      <a:pt x="142016" y="61185"/>
                    </a:lnTo>
                    <a:lnTo>
                      <a:pt x="178108" y="67058"/>
                    </a:lnTo>
                    <a:cubicBezTo>
                      <a:pt x="178332" y="66976"/>
                      <a:pt x="178571" y="67087"/>
                      <a:pt x="178661" y="67305"/>
                    </a:cubicBezTo>
                    <a:cubicBezTo>
                      <a:pt x="178736" y="67523"/>
                      <a:pt x="178631" y="67768"/>
                      <a:pt x="178407" y="67850"/>
                    </a:cubicBezTo>
                    <a:close/>
                  </a:path>
                </a:pathLst>
              </a:custGeom>
              <a:solidFill>
                <a:srgbClr val="FFAE00"/>
              </a:solidFill>
              <a:ln w="1492" cap="flat">
                <a:noFill/>
                <a:prstDash val="solid"/>
                <a:miter/>
              </a:ln>
            </p:spPr>
            <p:txBody>
              <a:bodyPr rtlCol="0" anchor="ctr"/>
              <a:lstStyle/>
              <a:p>
                <a:endParaRPr lang="en-IN"/>
              </a:p>
            </p:txBody>
          </p:sp>
          <p:sp>
            <p:nvSpPr>
              <p:cNvPr id="171" name="Freeform: Shape 170">
                <a:extLst>
                  <a:ext uri="{FF2B5EF4-FFF2-40B4-BE49-F238E27FC236}">
                    <a16:creationId xmlns:a16="http://schemas.microsoft.com/office/drawing/2014/main" id="{A068B50D-5B8D-4132-8C1B-C179332C0103}"/>
                  </a:ext>
                </a:extLst>
              </p:cNvPr>
              <p:cNvSpPr/>
              <p:nvPr/>
            </p:nvSpPr>
            <p:spPr>
              <a:xfrm>
                <a:off x="7889350" y="4783046"/>
                <a:ext cx="178431" cy="171740"/>
              </a:xfrm>
              <a:custGeom>
                <a:avLst/>
                <a:gdLst>
                  <a:gd name="connsiteX0" fmla="*/ 178248 w 178431"/>
                  <a:gd name="connsiteY0" fmla="*/ 67178 h 171740"/>
                  <a:gd name="connsiteX1" fmla="*/ 135820 w 178431"/>
                  <a:gd name="connsiteY1" fmla="*/ 111071 h 171740"/>
                  <a:gd name="connsiteX2" fmla="*/ 135700 w 178431"/>
                  <a:gd name="connsiteY2" fmla="*/ 111415 h 171740"/>
                  <a:gd name="connsiteX3" fmla="*/ 142963 w 178431"/>
                  <a:gd name="connsiteY3" fmla="*/ 171299 h 171740"/>
                  <a:gd name="connsiteX4" fmla="*/ 142635 w 178431"/>
                  <a:gd name="connsiteY4" fmla="*/ 171737 h 171740"/>
                  <a:gd name="connsiteX5" fmla="*/ 142410 w 178431"/>
                  <a:gd name="connsiteY5" fmla="*/ 171702 h 171740"/>
                  <a:gd name="connsiteX6" fmla="*/ 88758 w 178431"/>
                  <a:gd name="connsiteY6" fmla="*/ 145280 h 171740"/>
                  <a:gd name="connsiteX7" fmla="*/ 88399 w 178431"/>
                  <a:gd name="connsiteY7" fmla="*/ 145280 h 171740"/>
                  <a:gd name="connsiteX8" fmla="*/ 88011 w 178431"/>
                  <a:gd name="connsiteY8" fmla="*/ 145474 h 171740"/>
                  <a:gd name="connsiteX9" fmla="*/ 33522 w 178431"/>
                  <a:gd name="connsiteY9" fmla="*/ 170312 h 171740"/>
                  <a:gd name="connsiteX10" fmla="*/ 33014 w 178431"/>
                  <a:gd name="connsiteY10" fmla="*/ 170111 h 171740"/>
                  <a:gd name="connsiteX11" fmla="*/ 32984 w 178431"/>
                  <a:gd name="connsiteY11" fmla="*/ 169894 h 171740"/>
                  <a:gd name="connsiteX12" fmla="*/ 45836 w 178431"/>
                  <a:gd name="connsiteY12" fmla="*/ 111833 h 171740"/>
                  <a:gd name="connsiteX13" fmla="*/ 45074 w 178431"/>
                  <a:gd name="connsiteY13" fmla="*/ 112012 h 171740"/>
                  <a:gd name="connsiteX14" fmla="*/ 120 w 178431"/>
                  <a:gd name="connsiteY14" fmla="*/ 64293 h 171740"/>
                  <a:gd name="connsiteX15" fmla="*/ 105 w 178431"/>
                  <a:gd name="connsiteY15" fmla="*/ 63766 h 171740"/>
                  <a:gd name="connsiteX16" fmla="*/ 329 w 178431"/>
                  <a:gd name="connsiteY16" fmla="*/ 63651 h 171740"/>
                  <a:gd name="connsiteX17" fmla="*/ 63471 w 178431"/>
                  <a:gd name="connsiteY17" fmla="*/ 58734 h 171740"/>
                  <a:gd name="connsiteX18" fmla="*/ 63755 w 178431"/>
                  <a:gd name="connsiteY18" fmla="*/ 58525 h 171740"/>
                  <a:gd name="connsiteX19" fmla="*/ 90208 w 178431"/>
                  <a:gd name="connsiteY19" fmla="*/ 90 h 171740"/>
                  <a:gd name="connsiteX20" fmla="*/ 90208 w 178431"/>
                  <a:gd name="connsiteY20" fmla="*/ 0 h 171740"/>
                  <a:gd name="connsiteX21" fmla="*/ 119066 w 178431"/>
                  <a:gd name="connsiteY21" fmla="*/ 57688 h 171740"/>
                  <a:gd name="connsiteX22" fmla="*/ 119455 w 178431"/>
                  <a:gd name="connsiteY22" fmla="*/ 58345 h 171740"/>
                  <a:gd name="connsiteX23" fmla="*/ 119455 w 178431"/>
                  <a:gd name="connsiteY23" fmla="*/ 58345 h 171740"/>
                  <a:gd name="connsiteX24" fmla="*/ 118932 w 178431"/>
                  <a:gd name="connsiteY24" fmla="*/ 59362 h 171740"/>
                  <a:gd name="connsiteX25" fmla="*/ 119216 w 178431"/>
                  <a:gd name="connsiteY25" fmla="*/ 59571 h 171740"/>
                  <a:gd name="connsiteX26" fmla="*/ 119216 w 178431"/>
                  <a:gd name="connsiteY26" fmla="*/ 59571 h 171740"/>
                  <a:gd name="connsiteX27" fmla="*/ 122205 w 178431"/>
                  <a:gd name="connsiteY27" fmla="*/ 60064 h 171740"/>
                  <a:gd name="connsiteX28" fmla="*/ 141708 w 178431"/>
                  <a:gd name="connsiteY28" fmla="*/ 63247 h 171740"/>
                  <a:gd name="connsiteX29" fmla="*/ 144174 w 178431"/>
                  <a:gd name="connsiteY29" fmla="*/ 63651 h 171740"/>
                  <a:gd name="connsiteX30" fmla="*/ 178099 w 178431"/>
                  <a:gd name="connsiteY30" fmla="*/ 66460 h 171740"/>
                  <a:gd name="connsiteX31" fmla="*/ 178428 w 178431"/>
                  <a:gd name="connsiteY31" fmla="*/ 66897 h 171740"/>
                  <a:gd name="connsiteX32" fmla="*/ 178248 w 178431"/>
                  <a:gd name="connsiteY32" fmla="*/ 67178 h 17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8431" h="171740">
                    <a:moveTo>
                      <a:pt x="178248" y="67178"/>
                    </a:moveTo>
                    <a:lnTo>
                      <a:pt x="135820" y="111071"/>
                    </a:lnTo>
                    <a:cubicBezTo>
                      <a:pt x="135730" y="111161"/>
                      <a:pt x="135685" y="111288"/>
                      <a:pt x="135700" y="111415"/>
                    </a:cubicBezTo>
                    <a:lnTo>
                      <a:pt x="142963" y="171299"/>
                    </a:lnTo>
                    <a:cubicBezTo>
                      <a:pt x="142993" y="171511"/>
                      <a:pt x="142844" y="171707"/>
                      <a:pt x="142635" y="171737"/>
                    </a:cubicBezTo>
                    <a:cubicBezTo>
                      <a:pt x="142560" y="171747"/>
                      <a:pt x="142485" y="171735"/>
                      <a:pt x="142410" y="171702"/>
                    </a:cubicBezTo>
                    <a:lnTo>
                      <a:pt x="88758" y="145280"/>
                    </a:lnTo>
                    <a:cubicBezTo>
                      <a:pt x="88654" y="145218"/>
                      <a:pt x="88504" y="145218"/>
                      <a:pt x="88399" y="145280"/>
                    </a:cubicBezTo>
                    <a:lnTo>
                      <a:pt x="88011" y="145474"/>
                    </a:lnTo>
                    <a:lnTo>
                      <a:pt x="33522" y="170312"/>
                    </a:lnTo>
                    <a:cubicBezTo>
                      <a:pt x="33328" y="170398"/>
                      <a:pt x="33103" y="170308"/>
                      <a:pt x="33014" y="170111"/>
                    </a:cubicBezTo>
                    <a:cubicBezTo>
                      <a:pt x="32984" y="170042"/>
                      <a:pt x="32969" y="169967"/>
                      <a:pt x="32984" y="169894"/>
                    </a:cubicBezTo>
                    <a:lnTo>
                      <a:pt x="45836" y="111833"/>
                    </a:lnTo>
                    <a:cubicBezTo>
                      <a:pt x="45836" y="111713"/>
                      <a:pt x="45164" y="112102"/>
                      <a:pt x="45074" y="112012"/>
                    </a:cubicBezTo>
                    <a:lnTo>
                      <a:pt x="120" y="64293"/>
                    </a:lnTo>
                    <a:cubicBezTo>
                      <a:pt x="-29" y="64151"/>
                      <a:pt x="-44" y="63915"/>
                      <a:pt x="105" y="63766"/>
                    </a:cubicBezTo>
                    <a:cubicBezTo>
                      <a:pt x="165" y="63702"/>
                      <a:pt x="239" y="63661"/>
                      <a:pt x="329" y="63651"/>
                    </a:cubicBezTo>
                    <a:lnTo>
                      <a:pt x="63471" y="58734"/>
                    </a:lnTo>
                    <a:cubicBezTo>
                      <a:pt x="63591" y="58716"/>
                      <a:pt x="63696" y="58637"/>
                      <a:pt x="63755" y="58525"/>
                    </a:cubicBezTo>
                    <a:lnTo>
                      <a:pt x="90208" y="90"/>
                    </a:lnTo>
                    <a:lnTo>
                      <a:pt x="90208" y="0"/>
                    </a:lnTo>
                    <a:lnTo>
                      <a:pt x="119066" y="57688"/>
                    </a:lnTo>
                    <a:cubicBezTo>
                      <a:pt x="119066" y="57688"/>
                      <a:pt x="119246" y="58420"/>
                      <a:pt x="119455" y="58345"/>
                    </a:cubicBezTo>
                    <a:lnTo>
                      <a:pt x="119455" y="58345"/>
                    </a:lnTo>
                    <a:lnTo>
                      <a:pt x="118932" y="59362"/>
                    </a:lnTo>
                    <a:cubicBezTo>
                      <a:pt x="118992" y="59471"/>
                      <a:pt x="119096" y="59548"/>
                      <a:pt x="119216" y="59571"/>
                    </a:cubicBezTo>
                    <a:lnTo>
                      <a:pt x="119216" y="59571"/>
                    </a:lnTo>
                    <a:lnTo>
                      <a:pt x="122205" y="60064"/>
                    </a:lnTo>
                    <a:lnTo>
                      <a:pt x="141708" y="63247"/>
                    </a:lnTo>
                    <a:lnTo>
                      <a:pt x="144174" y="63651"/>
                    </a:lnTo>
                    <a:lnTo>
                      <a:pt x="178099" y="66460"/>
                    </a:lnTo>
                    <a:cubicBezTo>
                      <a:pt x="178308" y="66489"/>
                      <a:pt x="178457" y="66684"/>
                      <a:pt x="178428" y="66897"/>
                    </a:cubicBezTo>
                    <a:cubicBezTo>
                      <a:pt x="178413" y="67013"/>
                      <a:pt x="178353" y="67116"/>
                      <a:pt x="178248" y="67178"/>
                    </a:cubicBezTo>
                    <a:close/>
                  </a:path>
                </a:pathLst>
              </a:custGeom>
              <a:solidFill>
                <a:srgbClr val="E08A00"/>
              </a:solidFill>
              <a:ln w="1492" cap="flat">
                <a:noFill/>
                <a:prstDash val="solid"/>
                <a:miter/>
              </a:ln>
            </p:spPr>
            <p:txBody>
              <a:bodyPr rtlCol="0" anchor="ctr"/>
              <a:lstStyle/>
              <a:p>
                <a:endParaRPr lang="en-IN"/>
              </a:p>
            </p:txBody>
          </p:sp>
          <p:sp>
            <p:nvSpPr>
              <p:cNvPr id="172" name="Freeform: Shape 171">
                <a:extLst>
                  <a:ext uri="{FF2B5EF4-FFF2-40B4-BE49-F238E27FC236}">
                    <a16:creationId xmlns:a16="http://schemas.microsoft.com/office/drawing/2014/main" id="{20464968-1A3F-4660-9D37-88BBC2085792}"/>
                  </a:ext>
                </a:extLst>
              </p:cNvPr>
              <p:cNvSpPr/>
              <p:nvPr/>
            </p:nvSpPr>
            <p:spPr>
              <a:xfrm>
                <a:off x="7889221" y="4782104"/>
                <a:ext cx="178684" cy="172797"/>
              </a:xfrm>
              <a:custGeom>
                <a:avLst/>
                <a:gdLst>
                  <a:gd name="connsiteX0" fmla="*/ 178407 w 178684"/>
                  <a:gd name="connsiteY0" fmla="*/ 67850 h 172797"/>
                  <a:gd name="connsiteX1" fmla="*/ 167243 w 178684"/>
                  <a:gd name="connsiteY1" fmla="*/ 78521 h 172797"/>
                  <a:gd name="connsiteX2" fmla="*/ 164254 w 178684"/>
                  <a:gd name="connsiteY2" fmla="*/ 81301 h 172797"/>
                  <a:gd name="connsiteX3" fmla="*/ 133707 w 178684"/>
                  <a:gd name="connsiteY3" fmla="*/ 110518 h 172797"/>
                  <a:gd name="connsiteX4" fmla="*/ 133587 w 178684"/>
                  <a:gd name="connsiteY4" fmla="*/ 110862 h 172797"/>
                  <a:gd name="connsiteX5" fmla="*/ 143241 w 178684"/>
                  <a:gd name="connsiteY5" fmla="*/ 172360 h 172797"/>
                  <a:gd name="connsiteX6" fmla="*/ 142943 w 178684"/>
                  <a:gd name="connsiteY6" fmla="*/ 172792 h 172797"/>
                  <a:gd name="connsiteX7" fmla="*/ 142689 w 178684"/>
                  <a:gd name="connsiteY7" fmla="*/ 172749 h 172797"/>
                  <a:gd name="connsiteX8" fmla="*/ 88469 w 178684"/>
                  <a:gd name="connsiteY8" fmla="*/ 142859 h 172797"/>
                  <a:gd name="connsiteX9" fmla="*/ 88125 w 178684"/>
                  <a:gd name="connsiteY9" fmla="*/ 142859 h 172797"/>
                  <a:gd name="connsiteX10" fmla="*/ 87721 w 178684"/>
                  <a:gd name="connsiteY10" fmla="*/ 143068 h 172797"/>
                  <a:gd name="connsiteX11" fmla="*/ 33172 w 178684"/>
                  <a:gd name="connsiteY11" fmla="*/ 170940 h 172797"/>
                  <a:gd name="connsiteX12" fmla="*/ 32664 w 178684"/>
                  <a:gd name="connsiteY12" fmla="*/ 170779 h 172797"/>
                  <a:gd name="connsiteX13" fmla="*/ 32634 w 178684"/>
                  <a:gd name="connsiteY13" fmla="*/ 170537 h 172797"/>
                  <a:gd name="connsiteX14" fmla="*/ 43828 w 178684"/>
                  <a:gd name="connsiteY14" fmla="*/ 109367 h 172797"/>
                  <a:gd name="connsiteX15" fmla="*/ 43723 w 178684"/>
                  <a:gd name="connsiteY15" fmla="*/ 109023 h 172797"/>
                  <a:gd name="connsiteX16" fmla="*/ 114 w 178684"/>
                  <a:gd name="connsiteY16" fmla="*/ 64891 h 172797"/>
                  <a:gd name="connsiteX17" fmla="*/ 99 w 178684"/>
                  <a:gd name="connsiteY17" fmla="*/ 64364 h 172797"/>
                  <a:gd name="connsiteX18" fmla="*/ 338 w 178684"/>
                  <a:gd name="connsiteY18" fmla="*/ 64248 h 172797"/>
                  <a:gd name="connsiteX19" fmla="*/ 61463 w 178684"/>
                  <a:gd name="connsiteY19" fmla="*/ 56268 h 172797"/>
                  <a:gd name="connsiteX20" fmla="*/ 61747 w 178684"/>
                  <a:gd name="connsiteY20" fmla="*/ 56059 h 172797"/>
                  <a:gd name="connsiteX21" fmla="*/ 90053 w 178684"/>
                  <a:gd name="connsiteY21" fmla="*/ 90 h 172797"/>
                  <a:gd name="connsiteX22" fmla="*/ 90053 w 178684"/>
                  <a:gd name="connsiteY22" fmla="*/ 0 h 172797"/>
                  <a:gd name="connsiteX23" fmla="*/ 116595 w 178684"/>
                  <a:gd name="connsiteY23" fmla="*/ 56163 h 172797"/>
                  <a:gd name="connsiteX24" fmla="*/ 116595 w 178684"/>
                  <a:gd name="connsiteY24" fmla="*/ 56163 h 172797"/>
                  <a:gd name="connsiteX25" fmla="*/ 116968 w 178684"/>
                  <a:gd name="connsiteY25" fmla="*/ 56940 h 172797"/>
                  <a:gd name="connsiteX26" fmla="*/ 117252 w 178684"/>
                  <a:gd name="connsiteY26" fmla="*/ 57150 h 172797"/>
                  <a:gd name="connsiteX27" fmla="*/ 117327 w 178684"/>
                  <a:gd name="connsiteY27" fmla="*/ 57150 h 172797"/>
                  <a:gd name="connsiteX28" fmla="*/ 120316 w 178684"/>
                  <a:gd name="connsiteY28" fmla="*/ 57643 h 172797"/>
                  <a:gd name="connsiteX29" fmla="*/ 139550 w 178684"/>
                  <a:gd name="connsiteY29" fmla="*/ 60781 h 172797"/>
                  <a:gd name="connsiteX30" fmla="*/ 142016 w 178684"/>
                  <a:gd name="connsiteY30" fmla="*/ 61185 h 172797"/>
                  <a:gd name="connsiteX31" fmla="*/ 178108 w 178684"/>
                  <a:gd name="connsiteY31" fmla="*/ 67058 h 172797"/>
                  <a:gd name="connsiteX32" fmla="*/ 178661 w 178684"/>
                  <a:gd name="connsiteY32" fmla="*/ 67305 h 172797"/>
                  <a:gd name="connsiteX33" fmla="*/ 178407 w 178684"/>
                  <a:gd name="connsiteY33" fmla="*/ 67850 h 17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8684" h="172797">
                    <a:moveTo>
                      <a:pt x="178407" y="67850"/>
                    </a:moveTo>
                    <a:lnTo>
                      <a:pt x="167243" y="78521"/>
                    </a:lnTo>
                    <a:lnTo>
                      <a:pt x="164254" y="81301"/>
                    </a:lnTo>
                    <a:lnTo>
                      <a:pt x="133707" y="110518"/>
                    </a:lnTo>
                    <a:cubicBezTo>
                      <a:pt x="133617" y="110608"/>
                      <a:pt x="133572" y="110735"/>
                      <a:pt x="133587" y="110862"/>
                    </a:cubicBezTo>
                    <a:lnTo>
                      <a:pt x="143241" y="172360"/>
                    </a:lnTo>
                    <a:cubicBezTo>
                      <a:pt x="143271" y="172563"/>
                      <a:pt x="143137" y="172756"/>
                      <a:pt x="142943" y="172792"/>
                    </a:cubicBezTo>
                    <a:cubicBezTo>
                      <a:pt x="142853" y="172807"/>
                      <a:pt x="142763" y="172792"/>
                      <a:pt x="142689" y="172749"/>
                    </a:cubicBezTo>
                    <a:lnTo>
                      <a:pt x="88469" y="142859"/>
                    </a:lnTo>
                    <a:cubicBezTo>
                      <a:pt x="88364" y="142800"/>
                      <a:pt x="88229" y="142800"/>
                      <a:pt x="88125" y="142859"/>
                    </a:cubicBezTo>
                    <a:lnTo>
                      <a:pt x="87721" y="143068"/>
                    </a:lnTo>
                    <a:lnTo>
                      <a:pt x="33172" y="170940"/>
                    </a:lnTo>
                    <a:cubicBezTo>
                      <a:pt x="32993" y="171034"/>
                      <a:pt x="32769" y="170963"/>
                      <a:pt x="32664" y="170779"/>
                    </a:cubicBezTo>
                    <a:cubicBezTo>
                      <a:pt x="32634" y="170704"/>
                      <a:pt x="32619" y="170619"/>
                      <a:pt x="32634" y="170537"/>
                    </a:cubicBezTo>
                    <a:lnTo>
                      <a:pt x="43828" y="109367"/>
                    </a:lnTo>
                    <a:cubicBezTo>
                      <a:pt x="43843" y="109243"/>
                      <a:pt x="43813" y="109116"/>
                      <a:pt x="43723" y="109023"/>
                    </a:cubicBezTo>
                    <a:lnTo>
                      <a:pt x="114" y="64891"/>
                    </a:lnTo>
                    <a:cubicBezTo>
                      <a:pt x="-35" y="64749"/>
                      <a:pt x="-35" y="64512"/>
                      <a:pt x="99" y="64364"/>
                    </a:cubicBezTo>
                    <a:cubicBezTo>
                      <a:pt x="159" y="64298"/>
                      <a:pt x="249" y="64256"/>
                      <a:pt x="338" y="64248"/>
                    </a:cubicBezTo>
                    <a:lnTo>
                      <a:pt x="61463" y="56268"/>
                    </a:lnTo>
                    <a:cubicBezTo>
                      <a:pt x="61583" y="56256"/>
                      <a:pt x="61702" y="56175"/>
                      <a:pt x="61747" y="56059"/>
                    </a:cubicBezTo>
                    <a:lnTo>
                      <a:pt x="90053" y="90"/>
                    </a:lnTo>
                    <a:lnTo>
                      <a:pt x="90053" y="0"/>
                    </a:lnTo>
                    <a:lnTo>
                      <a:pt x="116595" y="56163"/>
                    </a:lnTo>
                    <a:lnTo>
                      <a:pt x="116595" y="56163"/>
                    </a:lnTo>
                    <a:lnTo>
                      <a:pt x="116968" y="56940"/>
                    </a:lnTo>
                    <a:cubicBezTo>
                      <a:pt x="117028" y="57054"/>
                      <a:pt x="117133" y="57132"/>
                      <a:pt x="117252" y="57150"/>
                    </a:cubicBezTo>
                    <a:lnTo>
                      <a:pt x="117327" y="57150"/>
                    </a:lnTo>
                    <a:lnTo>
                      <a:pt x="120316" y="57643"/>
                    </a:lnTo>
                    <a:lnTo>
                      <a:pt x="139550" y="60781"/>
                    </a:lnTo>
                    <a:lnTo>
                      <a:pt x="142016" y="61185"/>
                    </a:lnTo>
                    <a:lnTo>
                      <a:pt x="178108" y="67058"/>
                    </a:lnTo>
                    <a:cubicBezTo>
                      <a:pt x="178332" y="66976"/>
                      <a:pt x="178571" y="67087"/>
                      <a:pt x="178661" y="67305"/>
                    </a:cubicBezTo>
                    <a:cubicBezTo>
                      <a:pt x="178736" y="67523"/>
                      <a:pt x="178631" y="67768"/>
                      <a:pt x="178407" y="67850"/>
                    </a:cubicBezTo>
                    <a:close/>
                  </a:path>
                </a:pathLst>
              </a:custGeom>
              <a:solidFill>
                <a:srgbClr val="F4AD00"/>
              </a:solidFill>
              <a:ln w="1492" cap="flat">
                <a:noFill/>
                <a:prstDash val="solid"/>
                <a:miter/>
              </a:ln>
            </p:spPr>
            <p:txBody>
              <a:bodyPr rtlCol="0" anchor="ctr"/>
              <a:lstStyle/>
              <a:p>
                <a:endParaRPr lang="en-IN"/>
              </a:p>
            </p:txBody>
          </p:sp>
          <p:sp>
            <p:nvSpPr>
              <p:cNvPr id="173" name="Freeform: Shape 172">
                <a:extLst>
                  <a:ext uri="{FF2B5EF4-FFF2-40B4-BE49-F238E27FC236}">
                    <a16:creationId xmlns:a16="http://schemas.microsoft.com/office/drawing/2014/main" id="{5E34B9B5-4BC8-4CEE-ACCE-02A4BA9F8F04}"/>
                  </a:ext>
                </a:extLst>
              </p:cNvPr>
              <p:cNvSpPr/>
              <p:nvPr/>
            </p:nvSpPr>
            <p:spPr>
              <a:xfrm>
                <a:off x="7968979" y="4782059"/>
                <a:ext cx="98946" cy="172841"/>
              </a:xfrm>
              <a:custGeom>
                <a:avLst/>
                <a:gdLst>
                  <a:gd name="connsiteX0" fmla="*/ 98649 w 98946"/>
                  <a:gd name="connsiteY0" fmla="*/ 67895 h 172841"/>
                  <a:gd name="connsiteX1" fmla="*/ 87486 w 98946"/>
                  <a:gd name="connsiteY1" fmla="*/ 78566 h 172841"/>
                  <a:gd name="connsiteX2" fmla="*/ 84497 w 98946"/>
                  <a:gd name="connsiteY2" fmla="*/ 81345 h 172841"/>
                  <a:gd name="connsiteX3" fmla="*/ 53949 w 98946"/>
                  <a:gd name="connsiteY3" fmla="*/ 110563 h 172841"/>
                  <a:gd name="connsiteX4" fmla="*/ 53830 w 98946"/>
                  <a:gd name="connsiteY4" fmla="*/ 110906 h 172841"/>
                  <a:gd name="connsiteX5" fmla="*/ 63484 w 98946"/>
                  <a:gd name="connsiteY5" fmla="*/ 172405 h 172841"/>
                  <a:gd name="connsiteX6" fmla="*/ 63185 w 98946"/>
                  <a:gd name="connsiteY6" fmla="*/ 172837 h 172841"/>
                  <a:gd name="connsiteX7" fmla="*/ 62931 w 98946"/>
                  <a:gd name="connsiteY7" fmla="*/ 172793 h 172841"/>
                  <a:gd name="connsiteX8" fmla="*/ 8711 w 98946"/>
                  <a:gd name="connsiteY8" fmla="*/ 142904 h 172841"/>
                  <a:gd name="connsiteX9" fmla="*/ 8367 w 98946"/>
                  <a:gd name="connsiteY9" fmla="*/ 142904 h 172841"/>
                  <a:gd name="connsiteX10" fmla="*/ 8188 w 98946"/>
                  <a:gd name="connsiteY10" fmla="*/ 142904 h 172841"/>
                  <a:gd name="connsiteX11" fmla="*/ 7829 w 98946"/>
                  <a:gd name="connsiteY11" fmla="*/ 142635 h 172841"/>
                  <a:gd name="connsiteX12" fmla="*/ 10295 w 98946"/>
                  <a:gd name="connsiteY12" fmla="*/ 90 h 172841"/>
                  <a:gd name="connsiteX13" fmla="*/ 10295 w 98946"/>
                  <a:gd name="connsiteY13" fmla="*/ 0 h 172841"/>
                  <a:gd name="connsiteX14" fmla="*/ 36837 w 98946"/>
                  <a:gd name="connsiteY14" fmla="*/ 56163 h 172841"/>
                  <a:gd name="connsiteX15" fmla="*/ 36837 w 98946"/>
                  <a:gd name="connsiteY15" fmla="*/ 56163 h 172841"/>
                  <a:gd name="connsiteX16" fmla="*/ 37211 w 98946"/>
                  <a:gd name="connsiteY16" fmla="*/ 56940 h 172841"/>
                  <a:gd name="connsiteX17" fmla="*/ 37495 w 98946"/>
                  <a:gd name="connsiteY17" fmla="*/ 57150 h 172841"/>
                  <a:gd name="connsiteX18" fmla="*/ 37570 w 98946"/>
                  <a:gd name="connsiteY18" fmla="*/ 57150 h 172841"/>
                  <a:gd name="connsiteX19" fmla="*/ 40559 w 98946"/>
                  <a:gd name="connsiteY19" fmla="*/ 57643 h 172841"/>
                  <a:gd name="connsiteX20" fmla="*/ 59793 w 98946"/>
                  <a:gd name="connsiteY20" fmla="*/ 60781 h 172841"/>
                  <a:gd name="connsiteX21" fmla="*/ 62259 w 98946"/>
                  <a:gd name="connsiteY21" fmla="*/ 61185 h 172841"/>
                  <a:gd name="connsiteX22" fmla="*/ 98351 w 98946"/>
                  <a:gd name="connsiteY22" fmla="*/ 67058 h 172841"/>
                  <a:gd name="connsiteX23" fmla="*/ 98919 w 98946"/>
                  <a:gd name="connsiteY23" fmla="*/ 67327 h 172841"/>
                  <a:gd name="connsiteX24" fmla="*/ 98649 w 98946"/>
                  <a:gd name="connsiteY24" fmla="*/ 67895 h 17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8946" h="172841">
                    <a:moveTo>
                      <a:pt x="98649" y="67895"/>
                    </a:moveTo>
                    <a:lnTo>
                      <a:pt x="87486" y="78566"/>
                    </a:lnTo>
                    <a:lnTo>
                      <a:pt x="84497" y="81345"/>
                    </a:lnTo>
                    <a:lnTo>
                      <a:pt x="53949" y="110563"/>
                    </a:lnTo>
                    <a:cubicBezTo>
                      <a:pt x="53860" y="110652"/>
                      <a:pt x="53815" y="110779"/>
                      <a:pt x="53830" y="110906"/>
                    </a:cubicBezTo>
                    <a:lnTo>
                      <a:pt x="63484" y="172405"/>
                    </a:lnTo>
                    <a:cubicBezTo>
                      <a:pt x="63514" y="172608"/>
                      <a:pt x="63380" y="172801"/>
                      <a:pt x="63185" y="172837"/>
                    </a:cubicBezTo>
                    <a:cubicBezTo>
                      <a:pt x="63096" y="172852"/>
                      <a:pt x="63006" y="172837"/>
                      <a:pt x="62931" y="172793"/>
                    </a:cubicBezTo>
                    <a:lnTo>
                      <a:pt x="8711" y="142904"/>
                    </a:lnTo>
                    <a:cubicBezTo>
                      <a:pt x="8606" y="142845"/>
                      <a:pt x="8472" y="142845"/>
                      <a:pt x="8367" y="142904"/>
                    </a:cubicBezTo>
                    <a:lnTo>
                      <a:pt x="8188" y="142904"/>
                    </a:lnTo>
                    <a:cubicBezTo>
                      <a:pt x="8024" y="142904"/>
                      <a:pt x="7874" y="142794"/>
                      <a:pt x="7829" y="142635"/>
                    </a:cubicBezTo>
                    <a:cubicBezTo>
                      <a:pt x="-7295" y="67387"/>
                      <a:pt x="2853" y="30548"/>
                      <a:pt x="10295" y="90"/>
                    </a:cubicBezTo>
                    <a:lnTo>
                      <a:pt x="10295" y="0"/>
                    </a:lnTo>
                    <a:lnTo>
                      <a:pt x="36837" y="56163"/>
                    </a:lnTo>
                    <a:lnTo>
                      <a:pt x="36837" y="56163"/>
                    </a:lnTo>
                    <a:lnTo>
                      <a:pt x="37211" y="56940"/>
                    </a:lnTo>
                    <a:cubicBezTo>
                      <a:pt x="37271" y="57052"/>
                      <a:pt x="37375" y="57132"/>
                      <a:pt x="37495" y="57150"/>
                    </a:cubicBezTo>
                    <a:lnTo>
                      <a:pt x="37570" y="57150"/>
                    </a:lnTo>
                    <a:lnTo>
                      <a:pt x="40559" y="57643"/>
                    </a:lnTo>
                    <a:lnTo>
                      <a:pt x="59793" y="60781"/>
                    </a:lnTo>
                    <a:lnTo>
                      <a:pt x="62259" y="61185"/>
                    </a:lnTo>
                    <a:lnTo>
                      <a:pt x="98351" y="67058"/>
                    </a:lnTo>
                    <a:cubicBezTo>
                      <a:pt x="98575" y="66976"/>
                      <a:pt x="98829" y="67095"/>
                      <a:pt x="98919" y="67327"/>
                    </a:cubicBezTo>
                    <a:cubicBezTo>
                      <a:pt x="99008" y="67559"/>
                      <a:pt x="98874" y="67813"/>
                      <a:pt x="98649" y="67895"/>
                    </a:cubicBezTo>
                    <a:close/>
                  </a:path>
                </a:pathLst>
              </a:custGeom>
              <a:solidFill>
                <a:srgbClr val="E84E1B">
                  <a:alpha val="15000"/>
                </a:srgbClr>
              </a:solidFill>
              <a:ln w="1492" cap="flat">
                <a:noFill/>
                <a:prstDash val="solid"/>
                <a:miter/>
              </a:ln>
            </p:spPr>
            <p:txBody>
              <a:bodyPr rtlCol="0" anchor="ctr"/>
              <a:lstStyle/>
              <a:p>
                <a:endParaRPr lang="en-IN"/>
              </a:p>
            </p:txBody>
          </p:sp>
          <p:sp>
            <p:nvSpPr>
              <p:cNvPr id="174" name="Freeform: Shape 173">
                <a:extLst>
                  <a:ext uri="{FF2B5EF4-FFF2-40B4-BE49-F238E27FC236}">
                    <a16:creationId xmlns:a16="http://schemas.microsoft.com/office/drawing/2014/main" id="{D98F1364-E778-4A06-8599-689897410E27}"/>
                  </a:ext>
                </a:extLst>
              </p:cNvPr>
              <p:cNvSpPr/>
              <p:nvPr/>
            </p:nvSpPr>
            <p:spPr>
              <a:xfrm>
                <a:off x="8100199" y="4782104"/>
                <a:ext cx="178530" cy="172797"/>
              </a:xfrm>
              <a:custGeom>
                <a:avLst/>
                <a:gdLst>
                  <a:gd name="connsiteX0" fmla="*/ 178407 w 178530"/>
                  <a:gd name="connsiteY0" fmla="*/ 67850 h 172797"/>
                  <a:gd name="connsiteX1" fmla="*/ 167243 w 178530"/>
                  <a:gd name="connsiteY1" fmla="*/ 78521 h 172797"/>
                  <a:gd name="connsiteX2" fmla="*/ 164254 w 178530"/>
                  <a:gd name="connsiteY2" fmla="*/ 81301 h 172797"/>
                  <a:gd name="connsiteX3" fmla="*/ 133707 w 178530"/>
                  <a:gd name="connsiteY3" fmla="*/ 110518 h 172797"/>
                  <a:gd name="connsiteX4" fmla="*/ 133587 w 178530"/>
                  <a:gd name="connsiteY4" fmla="*/ 110862 h 172797"/>
                  <a:gd name="connsiteX5" fmla="*/ 143242 w 178530"/>
                  <a:gd name="connsiteY5" fmla="*/ 172360 h 172797"/>
                  <a:gd name="connsiteX6" fmla="*/ 142943 w 178530"/>
                  <a:gd name="connsiteY6" fmla="*/ 172792 h 172797"/>
                  <a:gd name="connsiteX7" fmla="*/ 142689 w 178530"/>
                  <a:gd name="connsiteY7" fmla="*/ 172749 h 172797"/>
                  <a:gd name="connsiteX8" fmla="*/ 88468 w 178530"/>
                  <a:gd name="connsiteY8" fmla="*/ 142859 h 172797"/>
                  <a:gd name="connsiteX9" fmla="*/ 88125 w 178530"/>
                  <a:gd name="connsiteY9" fmla="*/ 142859 h 172797"/>
                  <a:gd name="connsiteX10" fmla="*/ 87721 w 178530"/>
                  <a:gd name="connsiteY10" fmla="*/ 143068 h 172797"/>
                  <a:gd name="connsiteX11" fmla="*/ 33172 w 178530"/>
                  <a:gd name="connsiteY11" fmla="*/ 170940 h 172797"/>
                  <a:gd name="connsiteX12" fmla="*/ 32664 w 178530"/>
                  <a:gd name="connsiteY12" fmla="*/ 170779 h 172797"/>
                  <a:gd name="connsiteX13" fmla="*/ 32634 w 178530"/>
                  <a:gd name="connsiteY13" fmla="*/ 170537 h 172797"/>
                  <a:gd name="connsiteX14" fmla="*/ 43828 w 178530"/>
                  <a:gd name="connsiteY14" fmla="*/ 109367 h 172797"/>
                  <a:gd name="connsiteX15" fmla="*/ 43723 w 178530"/>
                  <a:gd name="connsiteY15" fmla="*/ 109023 h 172797"/>
                  <a:gd name="connsiteX16" fmla="*/ 114 w 178530"/>
                  <a:gd name="connsiteY16" fmla="*/ 64891 h 172797"/>
                  <a:gd name="connsiteX17" fmla="*/ 99 w 178530"/>
                  <a:gd name="connsiteY17" fmla="*/ 64364 h 172797"/>
                  <a:gd name="connsiteX18" fmla="*/ 338 w 178530"/>
                  <a:gd name="connsiteY18" fmla="*/ 64248 h 172797"/>
                  <a:gd name="connsiteX19" fmla="*/ 61463 w 178530"/>
                  <a:gd name="connsiteY19" fmla="*/ 56268 h 172797"/>
                  <a:gd name="connsiteX20" fmla="*/ 61747 w 178530"/>
                  <a:gd name="connsiteY20" fmla="*/ 56059 h 172797"/>
                  <a:gd name="connsiteX21" fmla="*/ 90053 w 178530"/>
                  <a:gd name="connsiteY21" fmla="*/ 90 h 172797"/>
                  <a:gd name="connsiteX22" fmla="*/ 90053 w 178530"/>
                  <a:gd name="connsiteY22" fmla="*/ 0 h 172797"/>
                  <a:gd name="connsiteX23" fmla="*/ 116595 w 178530"/>
                  <a:gd name="connsiteY23" fmla="*/ 56163 h 172797"/>
                  <a:gd name="connsiteX24" fmla="*/ 116595 w 178530"/>
                  <a:gd name="connsiteY24" fmla="*/ 56163 h 172797"/>
                  <a:gd name="connsiteX25" fmla="*/ 116968 w 178530"/>
                  <a:gd name="connsiteY25" fmla="*/ 56940 h 172797"/>
                  <a:gd name="connsiteX26" fmla="*/ 117252 w 178530"/>
                  <a:gd name="connsiteY26" fmla="*/ 57150 h 172797"/>
                  <a:gd name="connsiteX27" fmla="*/ 117252 w 178530"/>
                  <a:gd name="connsiteY27" fmla="*/ 57150 h 172797"/>
                  <a:gd name="connsiteX28" fmla="*/ 120241 w 178530"/>
                  <a:gd name="connsiteY28" fmla="*/ 57643 h 172797"/>
                  <a:gd name="connsiteX29" fmla="*/ 139475 w 178530"/>
                  <a:gd name="connsiteY29" fmla="*/ 60781 h 172797"/>
                  <a:gd name="connsiteX30" fmla="*/ 141941 w 178530"/>
                  <a:gd name="connsiteY30" fmla="*/ 61185 h 172797"/>
                  <a:gd name="connsiteX31" fmla="*/ 178198 w 178530"/>
                  <a:gd name="connsiteY31" fmla="*/ 67178 h 172797"/>
                  <a:gd name="connsiteX32" fmla="*/ 178526 w 178530"/>
                  <a:gd name="connsiteY32" fmla="*/ 67616 h 172797"/>
                  <a:gd name="connsiteX33" fmla="*/ 178407 w 178530"/>
                  <a:gd name="connsiteY33" fmla="*/ 67850 h 17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8530" h="172797">
                    <a:moveTo>
                      <a:pt x="178407" y="67850"/>
                    </a:moveTo>
                    <a:lnTo>
                      <a:pt x="167243" y="78521"/>
                    </a:lnTo>
                    <a:lnTo>
                      <a:pt x="164254" y="81301"/>
                    </a:lnTo>
                    <a:lnTo>
                      <a:pt x="133707" y="110518"/>
                    </a:lnTo>
                    <a:cubicBezTo>
                      <a:pt x="133617" y="110608"/>
                      <a:pt x="133572" y="110735"/>
                      <a:pt x="133587" y="110862"/>
                    </a:cubicBezTo>
                    <a:lnTo>
                      <a:pt x="143242" y="172360"/>
                    </a:lnTo>
                    <a:cubicBezTo>
                      <a:pt x="143271" y="172563"/>
                      <a:pt x="143137" y="172756"/>
                      <a:pt x="142943" y="172792"/>
                    </a:cubicBezTo>
                    <a:cubicBezTo>
                      <a:pt x="142853" y="172807"/>
                      <a:pt x="142763" y="172792"/>
                      <a:pt x="142689" y="172749"/>
                    </a:cubicBezTo>
                    <a:lnTo>
                      <a:pt x="88468" y="142859"/>
                    </a:lnTo>
                    <a:cubicBezTo>
                      <a:pt x="88364" y="142800"/>
                      <a:pt x="88229" y="142800"/>
                      <a:pt x="88125" y="142859"/>
                    </a:cubicBezTo>
                    <a:lnTo>
                      <a:pt x="87721" y="143068"/>
                    </a:lnTo>
                    <a:lnTo>
                      <a:pt x="33172" y="170940"/>
                    </a:lnTo>
                    <a:cubicBezTo>
                      <a:pt x="32993" y="171034"/>
                      <a:pt x="32769" y="170963"/>
                      <a:pt x="32664" y="170779"/>
                    </a:cubicBezTo>
                    <a:cubicBezTo>
                      <a:pt x="32634" y="170704"/>
                      <a:pt x="32619" y="170619"/>
                      <a:pt x="32634" y="170537"/>
                    </a:cubicBezTo>
                    <a:lnTo>
                      <a:pt x="43828" y="109367"/>
                    </a:lnTo>
                    <a:cubicBezTo>
                      <a:pt x="43843" y="109243"/>
                      <a:pt x="43813" y="109116"/>
                      <a:pt x="43723" y="109023"/>
                    </a:cubicBezTo>
                    <a:lnTo>
                      <a:pt x="114" y="64891"/>
                    </a:lnTo>
                    <a:cubicBezTo>
                      <a:pt x="-35" y="64749"/>
                      <a:pt x="-35" y="64512"/>
                      <a:pt x="99" y="64364"/>
                    </a:cubicBezTo>
                    <a:cubicBezTo>
                      <a:pt x="159" y="64298"/>
                      <a:pt x="249" y="64256"/>
                      <a:pt x="338" y="64248"/>
                    </a:cubicBezTo>
                    <a:lnTo>
                      <a:pt x="61463" y="56268"/>
                    </a:lnTo>
                    <a:cubicBezTo>
                      <a:pt x="61583" y="56256"/>
                      <a:pt x="61702" y="56175"/>
                      <a:pt x="61747" y="56059"/>
                    </a:cubicBezTo>
                    <a:lnTo>
                      <a:pt x="90053" y="90"/>
                    </a:lnTo>
                    <a:lnTo>
                      <a:pt x="90053" y="0"/>
                    </a:lnTo>
                    <a:lnTo>
                      <a:pt x="116595" y="56163"/>
                    </a:lnTo>
                    <a:lnTo>
                      <a:pt x="116595" y="56163"/>
                    </a:lnTo>
                    <a:lnTo>
                      <a:pt x="116968" y="56940"/>
                    </a:lnTo>
                    <a:cubicBezTo>
                      <a:pt x="117028" y="57054"/>
                      <a:pt x="117133" y="57132"/>
                      <a:pt x="117252" y="57150"/>
                    </a:cubicBezTo>
                    <a:lnTo>
                      <a:pt x="117252" y="57150"/>
                    </a:lnTo>
                    <a:lnTo>
                      <a:pt x="120241" y="57643"/>
                    </a:lnTo>
                    <a:lnTo>
                      <a:pt x="139475" y="60781"/>
                    </a:lnTo>
                    <a:lnTo>
                      <a:pt x="141941" y="61185"/>
                    </a:lnTo>
                    <a:lnTo>
                      <a:pt x="178198" y="67178"/>
                    </a:lnTo>
                    <a:cubicBezTo>
                      <a:pt x="178407" y="67206"/>
                      <a:pt x="178556" y="67402"/>
                      <a:pt x="178526" y="67616"/>
                    </a:cubicBezTo>
                    <a:cubicBezTo>
                      <a:pt x="178511" y="67705"/>
                      <a:pt x="178482" y="67789"/>
                      <a:pt x="178407" y="67850"/>
                    </a:cubicBezTo>
                    <a:close/>
                  </a:path>
                </a:pathLst>
              </a:custGeom>
              <a:solidFill>
                <a:srgbClr val="FFAE00"/>
              </a:solidFill>
              <a:ln w="1492" cap="flat">
                <a:noFill/>
                <a:prstDash val="solid"/>
                <a:miter/>
              </a:ln>
            </p:spPr>
            <p:txBody>
              <a:bodyPr rtlCol="0" anchor="ctr"/>
              <a:lstStyle/>
              <a:p>
                <a:endParaRPr lang="en-IN"/>
              </a:p>
            </p:txBody>
          </p:sp>
          <p:sp>
            <p:nvSpPr>
              <p:cNvPr id="175" name="Freeform: Shape 174">
                <a:extLst>
                  <a:ext uri="{FF2B5EF4-FFF2-40B4-BE49-F238E27FC236}">
                    <a16:creationId xmlns:a16="http://schemas.microsoft.com/office/drawing/2014/main" id="{0D934378-DA58-4745-B32A-4828281DADF0}"/>
                  </a:ext>
                </a:extLst>
              </p:cNvPr>
              <p:cNvSpPr/>
              <p:nvPr/>
            </p:nvSpPr>
            <p:spPr>
              <a:xfrm>
                <a:off x="8100327" y="4783046"/>
                <a:ext cx="178469" cy="171740"/>
              </a:xfrm>
              <a:custGeom>
                <a:avLst/>
                <a:gdLst>
                  <a:gd name="connsiteX0" fmla="*/ 178248 w 178469"/>
                  <a:gd name="connsiteY0" fmla="*/ 67178 h 171740"/>
                  <a:gd name="connsiteX1" fmla="*/ 135820 w 178469"/>
                  <a:gd name="connsiteY1" fmla="*/ 111071 h 171740"/>
                  <a:gd name="connsiteX2" fmla="*/ 135700 w 178469"/>
                  <a:gd name="connsiteY2" fmla="*/ 111415 h 171740"/>
                  <a:gd name="connsiteX3" fmla="*/ 142963 w 178469"/>
                  <a:gd name="connsiteY3" fmla="*/ 171299 h 171740"/>
                  <a:gd name="connsiteX4" fmla="*/ 142635 w 178469"/>
                  <a:gd name="connsiteY4" fmla="*/ 171737 h 171740"/>
                  <a:gd name="connsiteX5" fmla="*/ 142410 w 178469"/>
                  <a:gd name="connsiteY5" fmla="*/ 171702 h 171740"/>
                  <a:gd name="connsiteX6" fmla="*/ 88758 w 178469"/>
                  <a:gd name="connsiteY6" fmla="*/ 145280 h 171740"/>
                  <a:gd name="connsiteX7" fmla="*/ 88415 w 178469"/>
                  <a:gd name="connsiteY7" fmla="*/ 145280 h 171740"/>
                  <a:gd name="connsiteX8" fmla="*/ 88011 w 178469"/>
                  <a:gd name="connsiteY8" fmla="*/ 145474 h 171740"/>
                  <a:gd name="connsiteX9" fmla="*/ 33522 w 178469"/>
                  <a:gd name="connsiteY9" fmla="*/ 170312 h 171740"/>
                  <a:gd name="connsiteX10" fmla="*/ 33014 w 178469"/>
                  <a:gd name="connsiteY10" fmla="*/ 170111 h 171740"/>
                  <a:gd name="connsiteX11" fmla="*/ 32984 w 178469"/>
                  <a:gd name="connsiteY11" fmla="*/ 169894 h 171740"/>
                  <a:gd name="connsiteX12" fmla="*/ 45837 w 178469"/>
                  <a:gd name="connsiteY12" fmla="*/ 111833 h 171740"/>
                  <a:gd name="connsiteX13" fmla="*/ 45074 w 178469"/>
                  <a:gd name="connsiteY13" fmla="*/ 112012 h 171740"/>
                  <a:gd name="connsiteX14" fmla="*/ 120 w 178469"/>
                  <a:gd name="connsiteY14" fmla="*/ 64293 h 171740"/>
                  <a:gd name="connsiteX15" fmla="*/ 105 w 178469"/>
                  <a:gd name="connsiteY15" fmla="*/ 63766 h 171740"/>
                  <a:gd name="connsiteX16" fmla="*/ 329 w 178469"/>
                  <a:gd name="connsiteY16" fmla="*/ 63651 h 171740"/>
                  <a:gd name="connsiteX17" fmla="*/ 63471 w 178469"/>
                  <a:gd name="connsiteY17" fmla="*/ 58734 h 171740"/>
                  <a:gd name="connsiteX18" fmla="*/ 63755 w 178469"/>
                  <a:gd name="connsiteY18" fmla="*/ 58525 h 171740"/>
                  <a:gd name="connsiteX19" fmla="*/ 90208 w 178469"/>
                  <a:gd name="connsiteY19" fmla="*/ 90 h 171740"/>
                  <a:gd name="connsiteX20" fmla="*/ 90208 w 178469"/>
                  <a:gd name="connsiteY20" fmla="*/ 0 h 171740"/>
                  <a:gd name="connsiteX21" fmla="*/ 119067 w 178469"/>
                  <a:gd name="connsiteY21" fmla="*/ 57688 h 171740"/>
                  <a:gd name="connsiteX22" fmla="*/ 119455 w 178469"/>
                  <a:gd name="connsiteY22" fmla="*/ 58345 h 171740"/>
                  <a:gd name="connsiteX23" fmla="*/ 119455 w 178469"/>
                  <a:gd name="connsiteY23" fmla="*/ 58345 h 171740"/>
                  <a:gd name="connsiteX24" fmla="*/ 118932 w 178469"/>
                  <a:gd name="connsiteY24" fmla="*/ 59362 h 171740"/>
                  <a:gd name="connsiteX25" fmla="*/ 119216 w 178469"/>
                  <a:gd name="connsiteY25" fmla="*/ 59571 h 171740"/>
                  <a:gd name="connsiteX26" fmla="*/ 119216 w 178469"/>
                  <a:gd name="connsiteY26" fmla="*/ 59571 h 171740"/>
                  <a:gd name="connsiteX27" fmla="*/ 122205 w 178469"/>
                  <a:gd name="connsiteY27" fmla="*/ 60064 h 171740"/>
                  <a:gd name="connsiteX28" fmla="*/ 141439 w 178469"/>
                  <a:gd name="connsiteY28" fmla="*/ 63202 h 171740"/>
                  <a:gd name="connsiteX29" fmla="*/ 143905 w 178469"/>
                  <a:gd name="connsiteY29" fmla="*/ 63606 h 171740"/>
                  <a:gd name="connsiteX30" fmla="*/ 177830 w 178469"/>
                  <a:gd name="connsiteY30" fmla="*/ 66415 h 171740"/>
                  <a:gd name="connsiteX31" fmla="*/ 178413 w 178469"/>
                  <a:gd name="connsiteY31" fmla="*/ 66587 h 171740"/>
                  <a:gd name="connsiteX32" fmla="*/ 178248 w 178469"/>
                  <a:gd name="connsiteY32" fmla="*/ 67178 h 17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8469" h="171740">
                    <a:moveTo>
                      <a:pt x="178248" y="67178"/>
                    </a:moveTo>
                    <a:lnTo>
                      <a:pt x="135820" y="111071"/>
                    </a:lnTo>
                    <a:cubicBezTo>
                      <a:pt x="135730" y="111161"/>
                      <a:pt x="135685" y="111288"/>
                      <a:pt x="135700" y="111415"/>
                    </a:cubicBezTo>
                    <a:lnTo>
                      <a:pt x="142963" y="171299"/>
                    </a:lnTo>
                    <a:cubicBezTo>
                      <a:pt x="142993" y="171511"/>
                      <a:pt x="142844" y="171707"/>
                      <a:pt x="142635" y="171737"/>
                    </a:cubicBezTo>
                    <a:cubicBezTo>
                      <a:pt x="142560" y="171747"/>
                      <a:pt x="142485" y="171735"/>
                      <a:pt x="142410" y="171702"/>
                    </a:cubicBezTo>
                    <a:lnTo>
                      <a:pt x="88758" y="145280"/>
                    </a:lnTo>
                    <a:cubicBezTo>
                      <a:pt x="88654" y="145221"/>
                      <a:pt x="88519" y="145221"/>
                      <a:pt x="88415" y="145280"/>
                    </a:cubicBezTo>
                    <a:lnTo>
                      <a:pt x="88011" y="145474"/>
                    </a:lnTo>
                    <a:lnTo>
                      <a:pt x="33522" y="170312"/>
                    </a:lnTo>
                    <a:cubicBezTo>
                      <a:pt x="33328" y="170398"/>
                      <a:pt x="33103" y="170308"/>
                      <a:pt x="33014" y="170111"/>
                    </a:cubicBezTo>
                    <a:cubicBezTo>
                      <a:pt x="32984" y="170042"/>
                      <a:pt x="32969" y="169967"/>
                      <a:pt x="32984" y="169894"/>
                    </a:cubicBezTo>
                    <a:lnTo>
                      <a:pt x="45837" y="111833"/>
                    </a:lnTo>
                    <a:cubicBezTo>
                      <a:pt x="45837" y="111713"/>
                      <a:pt x="45164" y="112102"/>
                      <a:pt x="45074" y="112012"/>
                    </a:cubicBezTo>
                    <a:lnTo>
                      <a:pt x="120" y="64293"/>
                    </a:lnTo>
                    <a:cubicBezTo>
                      <a:pt x="-29" y="64151"/>
                      <a:pt x="-44" y="63915"/>
                      <a:pt x="105" y="63766"/>
                    </a:cubicBezTo>
                    <a:cubicBezTo>
                      <a:pt x="165" y="63702"/>
                      <a:pt x="240" y="63661"/>
                      <a:pt x="329" y="63651"/>
                    </a:cubicBezTo>
                    <a:lnTo>
                      <a:pt x="63471" y="58734"/>
                    </a:lnTo>
                    <a:cubicBezTo>
                      <a:pt x="63591" y="58716"/>
                      <a:pt x="63696" y="58637"/>
                      <a:pt x="63755" y="58525"/>
                    </a:cubicBezTo>
                    <a:lnTo>
                      <a:pt x="90208" y="90"/>
                    </a:lnTo>
                    <a:lnTo>
                      <a:pt x="90208" y="0"/>
                    </a:lnTo>
                    <a:lnTo>
                      <a:pt x="119067" y="57688"/>
                    </a:lnTo>
                    <a:cubicBezTo>
                      <a:pt x="119067" y="57688"/>
                      <a:pt x="119246" y="58420"/>
                      <a:pt x="119455" y="58345"/>
                    </a:cubicBezTo>
                    <a:lnTo>
                      <a:pt x="119455" y="58345"/>
                    </a:lnTo>
                    <a:lnTo>
                      <a:pt x="118932" y="59362"/>
                    </a:lnTo>
                    <a:cubicBezTo>
                      <a:pt x="118992" y="59471"/>
                      <a:pt x="119096" y="59548"/>
                      <a:pt x="119216" y="59571"/>
                    </a:cubicBezTo>
                    <a:lnTo>
                      <a:pt x="119216" y="59571"/>
                    </a:lnTo>
                    <a:lnTo>
                      <a:pt x="122205" y="60064"/>
                    </a:lnTo>
                    <a:lnTo>
                      <a:pt x="141439" y="63202"/>
                    </a:lnTo>
                    <a:lnTo>
                      <a:pt x="143905" y="63606"/>
                    </a:lnTo>
                    <a:lnTo>
                      <a:pt x="177830" y="66415"/>
                    </a:lnTo>
                    <a:cubicBezTo>
                      <a:pt x="178039" y="66300"/>
                      <a:pt x="178308" y="66377"/>
                      <a:pt x="178413" y="66587"/>
                    </a:cubicBezTo>
                    <a:cubicBezTo>
                      <a:pt x="178532" y="66798"/>
                      <a:pt x="178458" y="67063"/>
                      <a:pt x="178248" y="67178"/>
                    </a:cubicBezTo>
                    <a:close/>
                  </a:path>
                </a:pathLst>
              </a:custGeom>
              <a:solidFill>
                <a:srgbClr val="E08A00"/>
              </a:solidFill>
              <a:ln w="1492" cap="flat">
                <a:noFill/>
                <a:prstDash val="solid"/>
                <a:miter/>
              </a:ln>
            </p:spPr>
            <p:txBody>
              <a:bodyPr rtlCol="0" anchor="ctr"/>
              <a:lstStyle/>
              <a:p>
                <a:endParaRPr lang="en-IN"/>
              </a:p>
            </p:txBody>
          </p:sp>
          <p:sp>
            <p:nvSpPr>
              <p:cNvPr id="176" name="Freeform: Shape 175">
                <a:extLst>
                  <a:ext uri="{FF2B5EF4-FFF2-40B4-BE49-F238E27FC236}">
                    <a16:creationId xmlns:a16="http://schemas.microsoft.com/office/drawing/2014/main" id="{E584F067-8552-484D-8D4C-009949A29863}"/>
                  </a:ext>
                </a:extLst>
              </p:cNvPr>
              <p:cNvSpPr/>
              <p:nvPr/>
            </p:nvSpPr>
            <p:spPr>
              <a:xfrm>
                <a:off x="8100199" y="4782104"/>
                <a:ext cx="178530" cy="172797"/>
              </a:xfrm>
              <a:custGeom>
                <a:avLst/>
                <a:gdLst>
                  <a:gd name="connsiteX0" fmla="*/ 178407 w 178530"/>
                  <a:gd name="connsiteY0" fmla="*/ 67850 h 172797"/>
                  <a:gd name="connsiteX1" fmla="*/ 167243 w 178530"/>
                  <a:gd name="connsiteY1" fmla="*/ 78521 h 172797"/>
                  <a:gd name="connsiteX2" fmla="*/ 164254 w 178530"/>
                  <a:gd name="connsiteY2" fmla="*/ 81301 h 172797"/>
                  <a:gd name="connsiteX3" fmla="*/ 133707 w 178530"/>
                  <a:gd name="connsiteY3" fmla="*/ 110518 h 172797"/>
                  <a:gd name="connsiteX4" fmla="*/ 133587 w 178530"/>
                  <a:gd name="connsiteY4" fmla="*/ 110862 h 172797"/>
                  <a:gd name="connsiteX5" fmla="*/ 143242 w 178530"/>
                  <a:gd name="connsiteY5" fmla="*/ 172360 h 172797"/>
                  <a:gd name="connsiteX6" fmla="*/ 142943 w 178530"/>
                  <a:gd name="connsiteY6" fmla="*/ 172792 h 172797"/>
                  <a:gd name="connsiteX7" fmla="*/ 142689 w 178530"/>
                  <a:gd name="connsiteY7" fmla="*/ 172749 h 172797"/>
                  <a:gd name="connsiteX8" fmla="*/ 88468 w 178530"/>
                  <a:gd name="connsiteY8" fmla="*/ 142859 h 172797"/>
                  <a:gd name="connsiteX9" fmla="*/ 88125 w 178530"/>
                  <a:gd name="connsiteY9" fmla="*/ 142859 h 172797"/>
                  <a:gd name="connsiteX10" fmla="*/ 87721 w 178530"/>
                  <a:gd name="connsiteY10" fmla="*/ 143068 h 172797"/>
                  <a:gd name="connsiteX11" fmla="*/ 33172 w 178530"/>
                  <a:gd name="connsiteY11" fmla="*/ 170940 h 172797"/>
                  <a:gd name="connsiteX12" fmla="*/ 32664 w 178530"/>
                  <a:gd name="connsiteY12" fmla="*/ 170779 h 172797"/>
                  <a:gd name="connsiteX13" fmla="*/ 32634 w 178530"/>
                  <a:gd name="connsiteY13" fmla="*/ 170537 h 172797"/>
                  <a:gd name="connsiteX14" fmla="*/ 43828 w 178530"/>
                  <a:gd name="connsiteY14" fmla="*/ 109367 h 172797"/>
                  <a:gd name="connsiteX15" fmla="*/ 43723 w 178530"/>
                  <a:gd name="connsiteY15" fmla="*/ 109023 h 172797"/>
                  <a:gd name="connsiteX16" fmla="*/ 114 w 178530"/>
                  <a:gd name="connsiteY16" fmla="*/ 64891 h 172797"/>
                  <a:gd name="connsiteX17" fmla="*/ 99 w 178530"/>
                  <a:gd name="connsiteY17" fmla="*/ 64364 h 172797"/>
                  <a:gd name="connsiteX18" fmla="*/ 338 w 178530"/>
                  <a:gd name="connsiteY18" fmla="*/ 64248 h 172797"/>
                  <a:gd name="connsiteX19" fmla="*/ 61463 w 178530"/>
                  <a:gd name="connsiteY19" fmla="*/ 56268 h 172797"/>
                  <a:gd name="connsiteX20" fmla="*/ 61747 w 178530"/>
                  <a:gd name="connsiteY20" fmla="*/ 56059 h 172797"/>
                  <a:gd name="connsiteX21" fmla="*/ 90053 w 178530"/>
                  <a:gd name="connsiteY21" fmla="*/ 90 h 172797"/>
                  <a:gd name="connsiteX22" fmla="*/ 90053 w 178530"/>
                  <a:gd name="connsiteY22" fmla="*/ 0 h 172797"/>
                  <a:gd name="connsiteX23" fmla="*/ 116595 w 178530"/>
                  <a:gd name="connsiteY23" fmla="*/ 56163 h 172797"/>
                  <a:gd name="connsiteX24" fmla="*/ 116595 w 178530"/>
                  <a:gd name="connsiteY24" fmla="*/ 56163 h 172797"/>
                  <a:gd name="connsiteX25" fmla="*/ 116968 w 178530"/>
                  <a:gd name="connsiteY25" fmla="*/ 56940 h 172797"/>
                  <a:gd name="connsiteX26" fmla="*/ 117252 w 178530"/>
                  <a:gd name="connsiteY26" fmla="*/ 57150 h 172797"/>
                  <a:gd name="connsiteX27" fmla="*/ 117252 w 178530"/>
                  <a:gd name="connsiteY27" fmla="*/ 57150 h 172797"/>
                  <a:gd name="connsiteX28" fmla="*/ 120241 w 178530"/>
                  <a:gd name="connsiteY28" fmla="*/ 57643 h 172797"/>
                  <a:gd name="connsiteX29" fmla="*/ 139475 w 178530"/>
                  <a:gd name="connsiteY29" fmla="*/ 60781 h 172797"/>
                  <a:gd name="connsiteX30" fmla="*/ 141941 w 178530"/>
                  <a:gd name="connsiteY30" fmla="*/ 61185 h 172797"/>
                  <a:gd name="connsiteX31" fmla="*/ 178198 w 178530"/>
                  <a:gd name="connsiteY31" fmla="*/ 67178 h 172797"/>
                  <a:gd name="connsiteX32" fmla="*/ 178526 w 178530"/>
                  <a:gd name="connsiteY32" fmla="*/ 67616 h 172797"/>
                  <a:gd name="connsiteX33" fmla="*/ 178407 w 178530"/>
                  <a:gd name="connsiteY33" fmla="*/ 67850 h 17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8530" h="172797">
                    <a:moveTo>
                      <a:pt x="178407" y="67850"/>
                    </a:moveTo>
                    <a:lnTo>
                      <a:pt x="167243" y="78521"/>
                    </a:lnTo>
                    <a:lnTo>
                      <a:pt x="164254" y="81301"/>
                    </a:lnTo>
                    <a:lnTo>
                      <a:pt x="133707" y="110518"/>
                    </a:lnTo>
                    <a:cubicBezTo>
                      <a:pt x="133617" y="110608"/>
                      <a:pt x="133572" y="110735"/>
                      <a:pt x="133587" y="110862"/>
                    </a:cubicBezTo>
                    <a:lnTo>
                      <a:pt x="143242" y="172360"/>
                    </a:lnTo>
                    <a:cubicBezTo>
                      <a:pt x="143271" y="172563"/>
                      <a:pt x="143137" y="172756"/>
                      <a:pt x="142943" y="172792"/>
                    </a:cubicBezTo>
                    <a:cubicBezTo>
                      <a:pt x="142853" y="172807"/>
                      <a:pt x="142763" y="172792"/>
                      <a:pt x="142689" y="172749"/>
                    </a:cubicBezTo>
                    <a:lnTo>
                      <a:pt x="88468" y="142859"/>
                    </a:lnTo>
                    <a:cubicBezTo>
                      <a:pt x="88364" y="142800"/>
                      <a:pt x="88229" y="142800"/>
                      <a:pt x="88125" y="142859"/>
                    </a:cubicBezTo>
                    <a:lnTo>
                      <a:pt x="87721" y="143068"/>
                    </a:lnTo>
                    <a:lnTo>
                      <a:pt x="33172" y="170940"/>
                    </a:lnTo>
                    <a:cubicBezTo>
                      <a:pt x="32993" y="171034"/>
                      <a:pt x="32769" y="170963"/>
                      <a:pt x="32664" y="170779"/>
                    </a:cubicBezTo>
                    <a:cubicBezTo>
                      <a:pt x="32634" y="170704"/>
                      <a:pt x="32619" y="170619"/>
                      <a:pt x="32634" y="170537"/>
                    </a:cubicBezTo>
                    <a:lnTo>
                      <a:pt x="43828" y="109367"/>
                    </a:lnTo>
                    <a:cubicBezTo>
                      <a:pt x="43843" y="109243"/>
                      <a:pt x="43813" y="109116"/>
                      <a:pt x="43723" y="109023"/>
                    </a:cubicBezTo>
                    <a:lnTo>
                      <a:pt x="114" y="64891"/>
                    </a:lnTo>
                    <a:cubicBezTo>
                      <a:pt x="-35" y="64749"/>
                      <a:pt x="-35" y="64512"/>
                      <a:pt x="99" y="64364"/>
                    </a:cubicBezTo>
                    <a:cubicBezTo>
                      <a:pt x="159" y="64298"/>
                      <a:pt x="249" y="64256"/>
                      <a:pt x="338" y="64248"/>
                    </a:cubicBezTo>
                    <a:lnTo>
                      <a:pt x="61463" y="56268"/>
                    </a:lnTo>
                    <a:cubicBezTo>
                      <a:pt x="61583" y="56256"/>
                      <a:pt x="61702" y="56175"/>
                      <a:pt x="61747" y="56059"/>
                    </a:cubicBezTo>
                    <a:lnTo>
                      <a:pt x="90053" y="90"/>
                    </a:lnTo>
                    <a:lnTo>
                      <a:pt x="90053" y="0"/>
                    </a:lnTo>
                    <a:lnTo>
                      <a:pt x="116595" y="56163"/>
                    </a:lnTo>
                    <a:lnTo>
                      <a:pt x="116595" y="56163"/>
                    </a:lnTo>
                    <a:lnTo>
                      <a:pt x="116968" y="56940"/>
                    </a:lnTo>
                    <a:cubicBezTo>
                      <a:pt x="117028" y="57054"/>
                      <a:pt x="117133" y="57132"/>
                      <a:pt x="117252" y="57150"/>
                    </a:cubicBezTo>
                    <a:lnTo>
                      <a:pt x="117252" y="57150"/>
                    </a:lnTo>
                    <a:lnTo>
                      <a:pt x="120241" y="57643"/>
                    </a:lnTo>
                    <a:lnTo>
                      <a:pt x="139475" y="60781"/>
                    </a:lnTo>
                    <a:lnTo>
                      <a:pt x="141941" y="61185"/>
                    </a:lnTo>
                    <a:lnTo>
                      <a:pt x="178198" y="67178"/>
                    </a:lnTo>
                    <a:cubicBezTo>
                      <a:pt x="178407" y="67206"/>
                      <a:pt x="178556" y="67402"/>
                      <a:pt x="178526" y="67616"/>
                    </a:cubicBezTo>
                    <a:cubicBezTo>
                      <a:pt x="178511" y="67705"/>
                      <a:pt x="178482" y="67789"/>
                      <a:pt x="178407" y="67850"/>
                    </a:cubicBezTo>
                    <a:close/>
                  </a:path>
                </a:pathLst>
              </a:custGeom>
              <a:solidFill>
                <a:srgbClr val="F4AD00"/>
              </a:solidFill>
              <a:ln w="1492" cap="flat">
                <a:noFill/>
                <a:prstDash val="solid"/>
                <a:miter/>
              </a:ln>
            </p:spPr>
            <p:txBody>
              <a:bodyPr rtlCol="0" anchor="ctr"/>
              <a:lstStyle/>
              <a:p>
                <a:endParaRPr lang="en-IN"/>
              </a:p>
            </p:txBody>
          </p:sp>
          <p:sp>
            <p:nvSpPr>
              <p:cNvPr id="177" name="Freeform: Shape 176">
                <a:extLst>
                  <a:ext uri="{FF2B5EF4-FFF2-40B4-BE49-F238E27FC236}">
                    <a16:creationId xmlns:a16="http://schemas.microsoft.com/office/drawing/2014/main" id="{7213793F-6797-4204-8DDF-E7C8C679DFAD}"/>
                  </a:ext>
                </a:extLst>
              </p:cNvPr>
              <p:cNvSpPr/>
              <p:nvPr/>
            </p:nvSpPr>
            <p:spPr>
              <a:xfrm>
                <a:off x="8179956" y="4782059"/>
                <a:ext cx="98772" cy="172841"/>
              </a:xfrm>
              <a:custGeom>
                <a:avLst/>
                <a:gdLst>
                  <a:gd name="connsiteX0" fmla="*/ 98649 w 98772"/>
                  <a:gd name="connsiteY0" fmla="*/ 67895 h 172841"/>
                  <a:gd name="connsiteX1" fmla="*/ 87486 w 98772"/>
                  <a:gd name="connsiteY1" fmla="*/ 78566 h 172841"/>
                  <a:gd name="connsiteX2" fmla="*/ 84497 w 98772"/>
                  <a:gd name="connsiteY2" fmla="*/ 81345 h 172841"/>
                  <a:gd name="connsiteX3" fmla="*/ 53949 w 98772"/>
                  <a:gd name="connsiteY3" fmla="*/ 110563 h 172841"/>
                  <a:gd name="connsiteX4" fmla="*/ 53830 w 98772"/>
                  <a:gd name="connsiteY4" fmla="*/ 110906 h 172841"/>
                  <a:gd name="connsiteX5" fmla="*/ 63484 w 98772"/>
                  <a:gd name="connsiteY5" fmla="*/ 172405 h 172841"/>
                  <a:gd name="connsiteX6" fmla="*/ 63185 w 98772"/>
                  <a:gd name="connsiteY6" fmla="*/ 172837 h 172841"/>
                  <a:gd name="connsiteX7" fmla="*/ 62931 w 98772"/>
                  <a:gd name="connsiteY7" fmla="*/ 172793 h 172841"/>
                  <a:gd name="connsiteX8" fmla="*/ 8711 w 98772"/>
                  <a:gd name="connsiteY8" fmla="*/ 142904 h 172841"/>
                  <a:gd name="connsiteX9" fmla="*/ 8367 w 98772"/>
                  <a:gd name="connsiteY9" fmla="*/ 142904 h 172841"/>
                  <a:gd name="connsiteX10" fmla="*/ 8188 w 98772"/>
                  <a:gd name="connsiteY10" fmla="*/ 142904 h 172841"/>
                  <a:gd name="connsiteX11" fmla="*/ 7829 w 98772"/>
                  <a:gd name="connsiteY11" fmla="*/ 142635 h 172841"/>
                  <a:gd name="connsiteX12" fmla="*/ 10295 w 98772"/>
                  <a:gd name="connsiteY12" fmla="*/ 90 h 172841"/>
                  <a:gd name="connsiteX13" fmla="*/ 10295 w 98772"/>
                  <a:gd name="connsiteY13" fmla="*/ 0 h 172841"/>
                  <a:gd name="connsiteX14" fmla="*/ 36837 w 98772"/>
                  <a:gd name="connsiteY14" fmla="*/ 56163 h 172841"/>
                  <a:gd name="connsiteX15" fmla="*/ 36837 w 98772"/>
                  <a:gd name="connsiteY15" fmla="*/ 56163 h 172841"/>
                  <a:gd name="connsiteX16" fmla="*/ 37211 w 98772"/>
                  <a:gd name="connsiteY16" fmla="*/ 56940 h 172841"/>
                  <a:gd name="connsiteX17" fmla="*/ 37495 w 98772"/>
                  <a:gd name="connsiteY17" fmla="*/ 57150 h 172841"/>
                  <a:gd name="connsiteX18" fmla="*/ 37495 w 98772"/>
                  <a:gd name="connsiteY18" fmla="*/ 57150 h 172841"/>
                  <a:gd name="connsiteX19" fmla="*/ 40484 w 98772"/>
                  <a:gd name="connsiteY19" fmla="*/ 57643 h 172841"/>
                  <a:gd name="connsiteX20" fmla="*/ 59718 w 98772"/>
                  <a:gd name="connsiteY20" fmla="*/ 60781 h 172841"/>
                  <a:gd name="connsiteX21" fmla="*/ 62184 w 98772"/>
                  <a:gd name="connsiteY21" fmla="*/ 61185 h 172841"/>
                  <a:gd name="connsiteX22" fmla="*/ 98440 w 98772"/>
                  <a:gd name="connsiteY22" fmla="*/ 67222 h 172841"/>
                  <a:gd name="connsiteX23" fmla="*/ 98769 w 98772"/>
                  <a:gd name="connsiteY23" fmla="*/ 67660 h 172841"/>
                  <a:gd name="connsiteX24" fmla="*/ 98649 w 98772"/>
                  <a:gd name="connsiteY24" fmla="*/ 67895 h 17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8772" h="172841">
                    <a:moveTo>
                      <a:pt x="98649" y="67895"/>
                    </a:moveTo>
                    <a:lnTo>
                      <a:pt x="87486" y="78566"/>
                    </a:lnTo>
                    <a:lnTo>
                      <a:pt x="84497" y="81345"/>
                    </a:lnTo>
                    <a:lnTo>
                      <a:pt x="53949" y="110563"/>
                    </a:lnTo>
                    <a:cubicBezTo>
                      <a:pt x="53860" y="110652"/>
                      <a:pt x="53815" y="110779"/>
                      <a:pt x="53830" y="110906"/>
                    </a:cubicBezTo>
                    <a:lnTo>
                      <a:pt x="63484" y="172405"/>
                    </a:lnTo>
                    <a:cubicBezTo>
                      <a:pt x="63514" y="172608"/>
                      <a:pt x="63380" y="172801"/>
                      <a:pt x="63185" y="172837"/>
                    </a:cubicBezTo>
                    <a:cubicBezTo>
                      <a:pt x="63095" y="172852"/>
                      <a:pt x="63006" y="172837"/>
                      <a:pt x="62931" y="172793"/>
                    </a:cubicBezTo>
                    <a:lnTo>
                      <a:pt x="8711" y="142904"/>
                    </a:lnTo>
                    <a:cubicBezTo>
                      <a:pt x="8606" y="142845"/>
                      <a:pt x="8472" y="142845"/>
                      <a:pt x="8367" y="142904"/>
                    </a:cubicBezTo>
                    <a:lnTo>
                      <a:pt x="8188" y="142904"/>
                    </a:lnTo>
                    <a:cubicBezTo>
                      <a:pt x="8024" y="142904"/>
                      <a:pt x="7874" y="142794"/>
                      <a:pt x="7829" y="142635"/>
                    </a:cubicBezTo>
                    <a:cubicBezTo>
                      <a:pt x="-7295" y="67387"/>
                      <a:pt x="2853" y="30548"/>
                      <a:pt x="10295" y="90"/>
                    </a:cubicBezTo>
                    <a:lnTo>
                      <a:pt x="10295" y="0"/>
                    </a:lnTo>
                    <a:lnTo>
                      <a:pt x="36837" y="56163"/>
                    </a:lnTo>
                    <a:lnTo>
                      <a:pt x="36837" y="56163"/>
                    </a:lnTo>
                    <a:lnTo>
                      <a:pt x="37211" y="56940"/>
                    </a:lnTo>
                    <a:cubicBezTo>
                      <a:pt x="37271" y="57052"/>
                      <a:pt x="37375" y="57132"/>
                      <a:pt x="37495" y="57150"/>
                    </a:cubicBezTo>
                    <a:lnTo>
                      <a:pt x="37495" y="57150"/>
                    </a:lnTo>
                    <a:lnTo>
                      <a:pt x="40484" y="57643"/>
                    </a:lnTo>
                    <a:lnTo>
                      <a:pt x="59718" y="60781"/>
                    </a:lnTo>
                    <a:lnTo>
                      <a:pt x="62184" y="61185"/>
                    </a:lnTo>
                    <a:lnTo>
                      <a:pt x="98440" y="67222"/>
                    </a:lnTo>
                    <a:cubicBezTo>
                      <a:pt x="98649" y="67251"/>
                      <a:pt x="98799" y="67447"/>
                      <a:pt x="98769" y="67660"/>
                    </a:cubicBezTo>
                    <a:cubicBezTo>
                      <a:pt x="98754" y="67750"/>
                      <a:pt x="98724" y="67834"/>
                      <a:pt x="98649" y="67895"/>
                    </a:cubicBezTo>
                    <a:close/>
                  </a:path>
                </a:pathLst>
              </a:custGeom>
              <a:solidFill>
                <a:srgbClr val="E84E1B">
                  <a:alpha val="15000"/>
                </a:srgbClr>
              </a:solidFill>
              <a:ln w="1492" cap="flat">
                <a:noFill/>
                <a:prstDash val="solid"/>
                <a:miter/>
              </a:ln>
            </p:spPr>
            <p:txBody>
              <a:bodyPr rtlCol="0" anchor="ctr"/>
              <a:lstStyle/>
              <a:p>
                <a:endParaRPr lang="en-IN"/>
              </a:p>
            </p:txBody>
          </p:sp>
          <p:grpSp>
            <p:nvGrpSpPr>
              <p:cNvPr id="178" name="Graphic 4">
                <a:extLst>
                  <a:ext uri="{FF2B5EF4-FFF2-40B4-BE49-F238E27FC236}">
                    <a16:creationId xmlns:a16="http://schemas.microsoft.com/office/drawing/2014/main" id="{BC2ED91D-0C24-4E9D-95AC-A0ED1632ACC3}"/>
                  </a:ext>
                </a:extLst>
              </p:cNvPr>
              <p:cNvGrpSpPr/>
              <p:nvPr/>
            </p:nvGrpSpPr>
            <p:grpSpPr>
              <a:xfrm>
                <a:off x="7307873" y="5073575"/>
                <a:ext cx="982164" cy="257187"/>
                <a:chOff x="7307873" y="5073575"/>
                <a:chExt cx="982164" cy="257187"/>
              </a:xfrm>
              <a:solidFill>
                <a:srgbClr val="3B3B4C">
                  <a:alpha val="75000"/>
                </a:srgbClr>
              </a:solidFill>
            </p:grpSpPr>
            <p:sp>
              <p:nvSpPr>
                <p:cNvPr id="179" name="Freeform: Shape 178">
                  <a:extLst>
                    <a:ext uri="{FF2B5EF4-FFF2-40B4-BE49-F238E27FC236}">
                      <a16:creationId xmlns:a16="http://schemas.microsoft.com/office/drawing/2014/main" id="{0EEFA096-ACBD-46EA-94BC-C3A9E179FED3}"/>
                    </a:ext>
                  </a:extLst>
                </p:cNvPr>
                <p:cNvSpPr/>
                <p:nvPr/>
              </p:nvSpPr>
              <p:spPr>
                <a:xfrm>
                  <a:off x="7621512" y="5076713"/>
                  <a:ext cx="213180" cy="45568"/>
                </a:xfrm>
                <a:custGeom>
                  <a:avLst/>
                  <a:gdLst>
                    <a:gd name="connsiteX0" fmla="*/ 10741 w 213180"/>
                    <a:gd name="connsiteY0" fmla="*/ 1 h 45568"/>
                    <a:gd name="connsiteX1" fmla="*/ 196850 w 213180"/>
                    <a:gd name="connsiteY1" fmla="*/ 1839 h 45568"/>
                    <a:gd name="connsiteX2" fmla="*/ 209807 w 213180"/>
                    <a:gd name="connsiteY2" fmla="*/ 10806 h 45568"/>
                    <a:gd name="connsiteX3" fmla="*/ 213125 w 213180"/>
                    <a:gd name="connsiteY3" fmla="*/ 36780 h 45568"/>
                    <a:gd name="connsiteX4" fmla="*/ 202454 w 213180"/>
                    <a:gd name="connsiteY4" fmla="*/ 45568 h 45568"/>
                    <a:gd name="connsiteX5" fmla="*/ 16346 w 213180"/>
                    <a:gd name="connsiteY5" fmla="*/ 43745 h 45568"/>
                    <a:gd name="connsiteX6" fmla="*/ 3388 w 213180"/>
                    <a:gd name="connsiteY6" fmla="*/ 34778 h 45568"/>
                    <a:gd name="connsiteX7" fmla="*/ 56 w 213180"/>
                    <a:gd name="connsiteY7" fmla="*/ 8804 h 45568"/>
                    <a:gd name="connsiteX8" fmla="*/ 10741 w 213180"/>
                    <a:gd name="connsiteY8" fmla="*/ 1 h 4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180" h="45568">
                      <a:moveTo>
                        <a:pt x="10741" y="1"/>
                      </a:moveTo>
                      <a:lnTo>
                        <a:pt x="196850" y="1839"/>
                      </a:lnTo>
                      <a:cubicBezTo>
                        <a:pt x="203381" y="1839"/>
                        <a:pt x="209180" y="5934"/>
                        <a:pt x="209807" y="10806"/>
                      </a:cubicBezTo>
                      <a:lnTo>
                        <a:pt x="213125" y="36780"/>
                      </a:lnTo>
                      <a:cubicBezTo>
                        <a:pt x="213753" y="41697"/>
                        <a:pt x="208985" y="45643"/>
                        <a:pt x="202454" y="45568"/>
                      </a:cubicBezTo>
                      <a:lnTo>
                        <a:pt x="16346" y="43745"/>
                      </a:lnTo>
                      <a:cubicBezTo>
                        <a:pt x="9815" y="43745"/>
                        <a:pt x="4016" y="39635"/>
                        <a:pt x="3388" y="34778"/>
                      </a:cubicBezTo>
                      <a:lnTo>
                        <a:pt x="56" y="8804"/>
                      </a:lnTo>
                      <a:cubicBezTo>
                        <a:pt x="-572" y="3872"/>
                        <a:pt x="4210" y="-59"/>
                        <a:pt x="10741" y="1"/>
                      </a:cubicBezTo>
                      <a:close/>
                    </a:path>
                  </a:pathLst>
                </a:custGeom>
                <a:solidFill>
                  <a:srgbClr val="3B3B4C">
                    <a:alpha val="75000"/>
                  </a:srgbClr>
                </a:solidFill>
                <a:ln w="1492" cap="flat">
                  <a:noFill/>
                  <a:prstDash val="solid"/>
                  <a:miter/>
                </a:ln>
              </p:spPr>
              <p:txBody>
                <a:bodyPr rtlCol="0" anchor="ctr"/>
                <a:lstStyle/>
                <a:p>
                  <a:endParaRPr lang="en-IN"/>
                </a:p>
              </p:txBody>
            </p:sp>
            <p:sp>
              <p:nvSpPr>
                <p:cNvPr id="180" name="Freeform: Shape 179">
                  <a:extLst>
                    <a:ext uri="{FF2B5EF4-FFF2-40B4-BE49-F238E27FC236}">
                      <a16:creationId xmlns:a16="http://schemas.microsoft.com/office/drawing/2014/main" id="{B2C3B2EF-2CF3-4F03-A1D9-87CDB06539C3}"/>
                    </a:ext>
                  </a:extLst>
                </p:cNvPr>
                <p:cNvSpPr/>
                <p:nvPr/>
              </p:nvSpPr>
              <p:spPr>
                <a:xfrm>
                  <a:off x="7307873" y="5073575"/>
                  <a:ext cx="131472" cy="44910"/>
                </a:xfrm>
                <a:custGeom>
                  <a:avLst/>
                  <a:gdLst>
                    <a:gd name="connsiteX0" fmla="*/ 6054 w 131472"/>
                    <a:gd name="connsiteY0" fmla="*/ 1 h 44910"/>
                    <a:gd name="connsiteX1" fmla="*/ 119814 w 131472"/>
                    <a:gd name="connsiteY1" fmla="*/ 1121 h 44910"/>
                    <a:gd name="connsiteX2" fmla="*/ 127840 w 131472"/>
                    <a:gd name="connsiteY2" fmla="*/ 9192 h 44910"/>
                    <a:gd name="connsiteX3" fmla="*/ 131397 w 131472"/>
                    <a:gd name="connsiteY3" fmla="*/ 36989 h 44910"/>
                    <a:gd name="connsiteX4" fmla="*/ 125419 w 131472"/>
                    <a:gd name="connsiteY4" fmla="*/ 44910 h 44910"/>
                    <a:gd name="connsiteX5" fmla="*/ 11658 w 131472"/>
                    <a:gd name="connsiteY5" fmla="*/ 43789 h 44910"/>
                    <a:gd name="connsiteX6" fmla="*/ 3633 w 131472"/>
                    <a:gd name="connsiteY6" fmla="*/ 35734 h 44910"/>
                    <a:gd name="connsiteX7" fmla="*/ 76 w 131472"/>
                    <a:gd name="connsiteY7" fmla="*/ 7936 h 44910"/>
                    <a:gd name="connsiteX8" fmla="*/ 6054 w 131472"/>
                    <a:gd name="connsiteY8" fmla="*/ 1 h 4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72" h="44910">
                      <a:moveTo>
                        <a:pt x="6054" y="1"/>
                      </a:moveTo>
                      <a:lnTo>
                        <a:pt x="119814" y="1121"/>
                      </a:lnTo>
                      <a:cubicBezTo>
                        <a:pt x="123685" y="1121"/>
                        <a:pt x="127287" y="4768"/>
                        <a:pt x="127840" y="9192"/>
                      </a:cubicBezTo>
                      <a:lnTo>
                        <a:pt x="131397" y="36989"/>
                      </a:lnTo>
                      <a:cubicBezTo>
                        <a:pt x="131965" y="41473"/>
                        <a:pt x="129274" y="44955"/>
                        <a:pt x="125419" y="44910"/>
                      </a:cubicBezTo>
                      <a:lnTo>
                        <a:pt x="11658" y="43789"/>
                      </a:lnTo>
                      <a:cubicBezTo>
                        <a:pt x="7787" y="43789"/>
                        <a:pt x="4186" y="40142"/>
                        <a:pt x="3633" y="35734"/>
                      </a:cubicBezTo>
                      <a:lnTo>
                        <a:pt x="76" y="7936"/>
                      </a:lnTo>
                      <a:cubicBezTo>
                        <a:pt x="-492" y="3513"/>
                        <a:pt x="2198" y="-29"/>
                        <a:pt x="6054" y="1"/>
                      </a:cubicBezTo>
                      <a:close/>
                    </a:path>
                  </a:pathLst>
                </a:custGeom>
                <a:solidFill>
                  <a:srgbClr val="3B3B4C">
                    <a:alpha val="75000"/>
                  </a:srgbClr>
                </a:solidFill>
                <a:ln w="1492" cap="flat">
                  <a:noFill/>
                  <a:prstDash val="solid"/>
                  <a:miter/>
                </a:ln>
              </p:spPr>
              <p:txBody>
                <a:bodyPr rtlCol="0" anchor="ctr"/>
                <a:lstStyle/>
                <a:p>
                  <a:endParaRPr lang="en-IN"/>
                </a:p>
              </p:txBody>
            </p:sp>
            <p:sp>
              <p:nvSpPr>
                <p:cNvPr id="181" name="Freeform: Shape 180">
                  <a:extLst>
                    <a:ext uri="{FF2B5EF4-FFF2-40B4-BE49-F238E27FC236}">
                      <a16:creationId xmlns:a16="http://schemas.microsoft.com/office/drawing/2014/main" id="{A5F478E7-2E42-471F-9E64-A8BC496C81DF}"/>
                    </a:ext>
                  </a:extLst>
                </p:cNvPr>
                <p:cNvSpPr/>
                <p:nvPr/>
              </p:nvSpPr>
              <p:spPr>
                <a:xfrm>
                  <a:off x="7462279" y="5075129"/>
                  <a:ext cx="123695" cy="44761"/>
                </a:xfrm>
                <a:custGeom>
                  <a:avLst/>
                  <a:gdLst>
                    <a:gd name="connsiteX0" fmla="*/ 120088 w 123695"/>
                    <a:gd name="connsiteY0" fmla="*/ 9087 h 44761"/>
                    <a:gd name="connsiteX1" fmla="*/ 123645 w 123695"/>
                    <a:gd name="connsiteY1" fmla="*/ 36870 h 44761"/>
                    <a:gd name="connsiteX2" fmla="*/ 114050 w 123695"/>
                    <a:gd name="connsiteY2" fmla="*/ 44761 h 44761"/>
                    <a:gd name="connsiteX3" fmla="*/ 15235 w 123695"/>
                    <a:gd name="connsiteY3" fmla="*/ 43789 h 44761"/>
                    <a:gd name="connsiteX4" fmla="*/ 3593 w 123695"/>
                    <a:gd name="connsiteY4" fmla="*/ 35689 h 44761"/>
                    <a:gd name="connsiteX5" fmla="*/ 51 w 123695"/>
                    <a:gd name="connsiteY5" fmla="*/ 7907 h 44761"/>
                    <a:gd name="connsiteX6" fmla="*/ 9630 w 123695"/>
                    <a:gd name="connsiteY6" fmla="*/ 1 h 44761"/>
                    <a:gd name="connsiteX7" fmla="*/ 108461 w 123695"/>
                    <a:gd name="connsiteY7" fmla="*/ 987 h 44761"/>
                    <a:gd name="connsiteX8" fmla="*/ 120088 w 123695"/>
                    <a:gd name="connsiteY8" fmla="*/ 9087 h 44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695" h="44761">
                      <a:moveTo>
                        <a:pt x="120088" y="9087"/>
                      </a:moveTo>
                      <a:lnTo>
                        <a:pt x="123645" y="36870"/>
                      </a:lnTo>
                      <a:cubicBezTo>
                        <a:pt x="124213" y="41353"/>
                        <a:pt x="119924" y="44821"/>
                        <a:pt x="114050" y="44761"/>
                      </a:cubicBezTo>
                      <a:lnTo>
                        <a:pt x="15235" y="43789"/>
                      </a:lnTo>
                      <a:cubicBezTo>
                        <a:pt x="9376" y="43789"/>
                        <a:pt x="4160" y="40098"/>
                        <a:pt x="3593" y="35689"/>
                      </a:cubicBezTo>
                      <a:lnTo>
                        <a:pt x="51" y="7907"/>
                      </a:lnTo>
                      <a:cubicBezTo>
                        <a:pt x="-517" y="3423"/>
                        <a:pt x="3772" y="-44"/>
                        <a:pt x="9630" y="1"/>
                      </a:cubicBezTo>
                      <a:lnTo>
                        <a:pt x="108461" y="987"/>
                      </a:lnTo>
                      <a:cubicBezTo>
                        <a:pt x="114319" y="1032"/>
                        <a:pt x="119520" y="4664"/>
                        <a:pt x="120088" y="9087"/>
                      </a:cubicBezTo>
                      <a:close/>
                    </a:path>
                  </a:pathLst>
                </a:custGeom>
                <a:solidFill>
                  <a:srgbClr val="3B3B4C">
                    <a:alpha val="75000"/>
                  </a:srgbClr>
                </a:solidFill>
                <a:ln w="1492" cap="flat">
                  <a:noFill/>
                  <a:prstDash val="solid"/>
                  <a:miter/>
                </a:ln>
              </p:spPr>
              <p:txBody>
                <a:bodyPr rtlCol="0" anchor="ctr"/>
                <a:lstStyle/>
                <a:p>
                  <a:endParaRPr lang="en-IN"/>
                </a:p>
              </p:txBody>
            </p:sp>
            <p:sp>
              <p:nvSpPr>
                <p:cNvPr id="182" name="Freeform: Shape 181">
                  <a:extLst>
                    <a:ext uri="{FF2B5EF4-FFF2-40B4-BE49-F238E27FC236}">
                      <a16:creationId xmlns:a16="http://schemas.microsoft.com/office/drawing/2014/main" id="{D4FA09C2-157F-412B-AF40-C1541FC68A32}"/>
                    </a:ext>
                  </a:extLst>
                </p:cNvPr>
                <p:cNvSpPr/>
                <p:nvPr/>
              </p:nvSpPr>
              <p:spPr>
                <a:xfrm>
                  <a:off x="7471391" y="5179563"/>
                  <a:ext cx="213180" cy="45554"/>
                </a:xfrm>
                <a:custGeom>
                  <a:avLst/>
                  <a:gdLst>
                    <a:gd name="connsiteX0" fmla="*/ 10726 w 213180"/>
                    <a:gd name="connsiteY0" fmla="*/ 2 h 45554"/>
                    <a:gd name="connsiteX1" fmla="*/ 196850 w 213180"/>
                    <a:gd name="connsiteY1" fmla="*/ 1825 h 45554"/>
                    <a:gd name="connsiteX2" fmla="*/ 209807 w 213180"/>
                    <a:gd name="connsiteY2" fmla="*/ 10792 h 45554"/>
                    <a:gd name="connsiteX3" fmla="*/ 213125 w 213180"/>
                    <a:gd name="connsiteY3" fmla="*/ 36766 h 45554"/>
                    <a:gd name="connsiteX4" fmla="*/ 202454 w 213180"/>
                    <a:gd name="connsiteY4" fmla="*/ 45554 h 45554"/>
                    <a:gd name="connsiteX5" fmla="*/ 16330 w 213180"/>
                    <a:gd name="connsiteY5" fmla="*/ 43716 h 45554"/>
                    <a:gd name="connsiteX6" fmla="*/ 3373 w 213180"/>
                    <a:gd name="connsiteY6" fmla="*/ 34749 h 45554"/>
                    <a:gd name="connsiteX7" fmla="*/ 56 w 213180"/>
                    <a:gd name="connsiteY7" fmla="*/ 8789 h 45554"/>
                    <a:gd name="connsiteX8" fmla="*/ 10726 w 213180"/>
                    <a:gd name="connsiteY8" fmla="*/ 2 h 4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180" h="45554">
                      <a:moveTo>
                        <a:pt x="10726" y="2"/>
                      </a:moveTo>
                      <a:lnTo>
                        <a:pt x="196850" y="1825"/>
                      </a:lnTo>
                      <a:cubicBezTo>
                        <a:pt x="203366" y="1825"/>
                        <a:pt x="209179" y="5935"/>
                        <a:pt x="209807" y="10792"/>
                      </a:cubicBezTo>
                      <a:lnTo>
                        <a:pt x="213125" y="36766"/>
                      </a:lnTo>
                      <a:cubicBezTo>
                        <a:pt x="213753" y="41683"/>
                        <a:pt x="208970" y="45614"/>
                        <a:pt x="202454" y="45554"/>
                      </a:cubicBezTo>
                      <a:lnTo>
                        <a:pt x="16330" y="43716"/>
                      </a:lnTo>
                      <a:cubicBezTo>
                        <a:pt x="9814" y="43716"/>
                        <a:pt x="4016" y="39621"/>
                        <a:pt x="3373" y="34749"/>
                      </a:cubicBezTo>
                      <a:lnTo>
                        <a:pt x="56" y="8789"/>
                      </a:lnTo>
                      <a:cubicBezTo>
                        <a:pt x="-572" y="3858"/>
                        <a:pt x="4210" y="-88"/>
                        <a:pt x="10726" y="2"/>
                      </a:cubicBezTo>
                      <a:close/>
                    </a:path>
                  </a:pathLst>
                </a:custGeom>
                <a:solidFill>
                  <a:srgbClr val="3B3B4C">
                    <a:alpha val="75000"/>
                  </a:srgbClr>
                </a:solidFill>
                <a:ln w="1492" cap="flat">
                  <a:noFill/>
                  <a:prstDash val="solid"/>
                  <a:miter/>
                </a:ln>
              </p:spPr>
              <p:txBody>
                <a:bodyPr rtlCol="0" anchor="ctr"/>
                <a:lstStyle/>
                <a:p>
                  <a:endParaRPr lang="en-IN"/>
                </a:p>
              </p:txBody>
            </p:sp>
            <p:sp>
              <p:nvSpPr>
                <p:cNvPr id="183" name="Freeform: Shape 182">
                  <a:extLst>
                    <a:ext uri="{FF2B5EF4-FFF2-40B4-BE49-F238E27FC236}">
                      <a16:creationId xmlns:a16="http://schemas.microsoft.com/office/drawing/2014/main" id="{AF2556FC-7452-41BE-A354-192119A65A41}"/>
                    </a:ext>
                  </a:extLst>
                </p:cNvPr>
                <p:cNvSpPr/>
                <p:nvPr/>
              </p:nvSpPr>
              <p:spPr>
                <a:xfrm>
                  <a:off x="7312143" y="5177949"/>
                  <a:ext cx="123709" cy="44761"/>
                </a:xfrm>
                <a:custGeom>
                  <a:avLst/>
                  <a:gdLst>
                    <a:gd name="connsiteX0" fmla="*/ 120103 w 123709"/>
                    <a:gd name="connsiteY0" fmla="*/ 9088 h 44761"/>
                    <a:gd name="connsiteX1" fmla="*/ 123660 w 123709"/>
                    <a:gd name="connsiteY1" fmla="*/ 36855 h 44761"/>
                    <a:gd name="connsiteX2" fmla="*/ 114065 w 123709"/>
                    <a:gd name="connsiteY2" fmla="*/ 44761 h 44761"/>
                    <a:gd name="connsiteX3" fmla="*/ 15250 w 123709"/>
                    <a:gd name="connsiteY3" fmla="*/ 43790 h 44761"/>
                    <a:gd name="connsiteX4" fmla="*/ 3607 w 123709"/>
                    <a:gd name="connsiteY4" fmla="*/ 35675 h 44761"/>
                    <a:gd name="connsiteX5" fmla="*/ 50 w 123709"/>
                    <a:gd name="connsiteY5" fmla="*/ 7907 h 44761"/>
                    <a:gd name="connsiteX6" fmla="*/ 9645 w 123709"/>
                    <a:gd name="connsiteY6" fmla="*/ 1 h 44761"/>
                    <a:gd name="connsiteX7" fmla="*/ 108461 w 123709"/>
                    <a:gd name="connsiteY7" fmla="*/ 972 h 44761"/>
                    <a:gd name="connsiteX8" fmla="*/ 120103 w 123709"/>
                    <a:gd name="connsiteY8" fmla="*/ 9088 h 44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09" h="44761">
                      <a:moveTo>
                        <a:pt x="120103" y="9088"/>
                      </a:moveTo>
                      <a:lnTo>
                        <a:pt x="123660" y="36855"/>
                      </a:lnTo>
                      <a:cubicBezTo>
                        <a:pt x="124228" y="41339"/>
                        <a:pt x="119924" y="44821"/>
                        <a:pt x="114065" y="44761"/>
                      </a:cubicBezTo>
                      <a:lnTo>
                        <a:pt x="15250" y="43790"/>
                      </a:lnTo>
                      <a:cubicBezTo>
                        <a:pt x="9391" y="43790"/>
                        <a:pt x="4175" y="40098"/>
                        <a:pt x="3607" y="35675"/>
                      </a:cubicBezTo>
                      <a:lnTo>
                        <a:pt x="50" y="7907"/>
                      </a:lnTo>
                      <a:cubicBezTo>
                        <a:pt x="-517" y="3423"/>
                        <a:pt x="3787" y="-59"/>
                        <a:pt x="9645" y="1"/>
                      </a:cubicBezTo>
                      <a:lnTo>
                        <a:pt x="108461" y="972"/>
                      </a:lnTo>
                      <a:cubicBezTo>
                        <a:pt x="114319" y="1047"/>
                        <a:pt x="119535" y="4679"/>
                        <a:pt x="120103" y="9088"/>
                      </a:cubicBezTo>
                      <a:close/>
                    </a:path>
                  </a:pathLst>
                </a:custGeom>
                <a:solidFill>
                  <a:srgbClr val="3B3B4C">
                    <a:alpha val="75000"/>
                  </a:srgbClr>
                </a:solidFill>
                <a:ln w="1492" cap="flat">
                  <a:noFill/>
                  <a:prstDash val="solid"/>
                  <a:miter/>
                </a:ln>
              </p:spPr>
              <p:txBody>
                <a:bodyPr rtlCol="0" anchor="ctr"/>
                <a:lstStyle/>
                <a:p>
                  <a:endParaRPr lang="en-IN"/>
                </a:p>
              </p:txBody>
            </p:sp>
            <p:sp>
              <p:nvSpPr>
                <p:cNvPr id="184" name="Freeform: Shape 183">
                  <a:extLst>
                    <a:ext uri="{FF2B5EF4-FFF2-40B4-BE49-F238E27FC236}">
                      <a16:creationId xmlns:a16="http://schemas.microsoft.com/office/drawing/2014/main" id="{C6E89CD8-D652-4CFD-9287-E15700C7FC24}"/>
                    </a:ext>
                  </a:extLst>
                </p:cNvPr>
                <p:cNvSpPr/>
                <p:nvPr/>
              </p:nvSpPr>
              <p:spPr>
                <a:xfrm>
                  <a:off x="7312680" y="5277572"/>
                  <a:ext cx="178455" cy="45239"/>
                </a:xfrm>
                <a:custGeom>
                  <a:avLst/>
                  <a:gdLst>
                    <a:gd name="connsiteX0" fmla="*/ 8779 w 178455"/>
                    <a:gd name="connsiteY0" fmla="*/ 1 h 45239"/>
                    <a:gd name="connsiteX1" fmla="*/ 164072 w 178455"/>
                    <a:gd name="connsiteY1" fmla="*/ 1495 h 45239"/>
                    <a:gd name="connsiteX2" fmla="*/ 175056 w 178455"/>
                    <a:gd name="connsiteY2" fmla="*/ 10462 h 45239"/>
                    <a:gd name="connsiteX3" fmla="*/ 178389 w 178455"/>
                    <a:gd name="connsiteY3" fmla="*/ 36421 h 45239"/>
                    <a:gd name="connsiteX4" fmla="*/ 169661 w 178455"/>
                    <a:gd name="connsiteY4" fmla="*/ 45239 h 45239"/>
                    <a:gd name="connsiteX5" fmla="*/ 14384 w 178455"/>
                    <a:gd name="connsiteY5" fmla="*/ 43744 h 45239"/>
                    <a:gd name="connsiteX6" fmla="*/ 3384 w 178455"/>
                    <a:gd name="connsiteY6" fmla="*/ 34778 h 45239"/>
                    <a:gd name="connsiteX7" fmla="*/ 66 w 178455"/>
                    <a:gd name="connsiteY7" fmla="*/ 8818 h 45239"/>
                    <a:gd name="connsiteX8" fmla="*/ 8779 w 178455"/>
                    <a:gd name="connsiteY8" fmla="*/ 1 h 4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455" h="45239">
                      <a:moveTo>
                        <a:pt x="8779" y="1"/>
                      </a:moveTo>
                      <a:lnTo>
                        <a:pt x="164072" y="1495"/>
                      </a:lnTo>
                      <a:cubicBezTo>
                        <a:pt x="169512" y="1495"/>
                        <a:pt x="174429" y="5590"/>
                        <a:pt x="175056" y="10462"/>
                      </a:cubicBezTo>
                      <a:lnTo>
                        <a:pt x="178389" y="36421"/>
                      </a:lnTo>
                      <a:cubicBezTo>
                        <a:pt x="179017" y="41353"/>
                        <a:pt x="175116" y="45299"/>
                        <a:pt x="169661" y="45239"/>
                      </a:cubicBezTo>
                      <a:lnTo>
                        <a:pt x="14384" y="43744"/>
                      </a:lnTo>
                      <a:cubicBezTo>
                        <a:pt x="8944" y="43744"/>
                        <a:pt x="4012" y="39650"/>
                        <a:pt x="3384" y="34778"/>
                      </a:cubicBezTo>
                      <a:lnTo>
                        <a:pt x="66" y="8818"/>
                      </a:lnTo>
                      <a:cubicBezTo>
                        <a:pt x="-561" y="3901"/>
                        <a:pt x="3339" y="-44"/>
                        <a:pt x="8779" y="1"/>
                      </a:cubicBezTo>
                      <a:close/>
                    </a:path>
                  </a:pathLst>
                </a:custGeom>
                <a:solidFill>
                  <a:srgbClr val="3B3B4C">
                    <a:alpha val="75000"/>
                  </a:srgbClr>
                </a:solidFill>
                <a:ln w="1492" cap="flat">
                  <a:noFill/>
                  <a:prstDash val="solid"/>
                  <a:miter/>
                </a:ln>
              </p:spPr>
              <p:txBody>
                <a:bodyPr rtlCol="0" anchor="ctr"/>
                <a:lstStyle/>
                <a:p>
                  <a:endParaRPr lang="en-IN"/>
                </a:p>
              </p:txBody>
            </p:sp>
            <p:sp>
              <p:nvSpPr>
                <p:cNvPr id="185" name="Freeform: Shape 184">
                  <a:extLst>
                    <a:ext uri="{FF2B5EF4-FFF2-40B4-BE49-F238E27FC236}">
                      <a16:creationId xmlns:a16="http://schemas.microsoft.com/office/drawing/2014/main" id="{FCDB667F-B70E-40AC-9ED7-2CDA2C6491D7}"/>
                    </a:ext>
                  </a:extLst>
                </p:cNvPr>
                <p:cNvSpPr/>
                <p:nvPr/>
              </p:nvSpPr>
              <p:spPr>
                <a:xfrm>
                  <a:off x="7555047" y="5279949"/>
                  <a:ext cx="164959" cy="45194"/>
                </a:xfrm>
                <a:custGeom>
                  <a:avLst/>
                  <a:gdLst>
                    <a:gd name="connsiteX0" fmla="*/ 7877 w 164959"/>
                    <a:gd name="connsiteY0" fmla="*/ 1 h 45194"/>
                    <a:gd name="connsiteX1" fmla="*/ 151467 w 164959"/>
                    <a:gd name="connsiteY1" fmla="*/ 1420 h 45194"/>
                    <a:gd name="connsiteX2" fmla="*/ 161346 w 164959"/>
                    <a:gd name="connsiteY2" fmla="*/ 9491 h 45194"/>
                    <a:gd name="connsiteX3" fmla="*/ 164903 w 164959"/>
                    <a:gd name="connsiteY3" fmla="*/ 37288 h 45194"/>
                    <a:gd name="connsiteX4" fmla="*/ 157072 w 164959"/>
                    <a:gd name="connsiteY4" fmla="*/ 45194 h 45194"/>
                    <a:gd name="connsiteX5" fmla="*/ 13481 w 164959"/>
                    <a:gd name="connsiteY5" fmla="*/ 43789 h 45194"/>
                    <a:gd name="connsiteX6" fmla="*/ 3603 w 164959"/>
                    <a:gd name="connsiteY6" fmla="*/ 35704 h 45194"/>
                    <a:gd name="connsiteX7" fmla="*/ 61 w 164959"/>
                    <a:gd name="connsiteY7" fmla="*/ 7906 h 45194"/>
                    <a:gd name="connsiteX8" fmla="*/ 7877 w 164959"/>
                    <a:gd name="connsiteY8" fmla="*/ 1 h 4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959" h="45194">
                      <a:moveTo>
                        <a:pt x="7877" y="1"/>
                      </a:moveTo>
                      <a:lnTo>
                        <a:pt x="151467" y="1420"/>
                      </a:lnTo>
                      <a:cubicBezTo>
                        <a:pt x="156354" y="1420"/>
                        <a:pt x="160778" y="5082"/>
                        <a:pt x="161346" y="9491"/>
                      </a:cubicBezTo>
                      <a:lnTo>
                        <a:pt x="164903" y="37288"/>
                      </a:lnTo>
                      <a:cubicBezTo>
                        <a:pt x="165456" y="41772"/>
                        <a:pt x="161914" y="45254"/>
                        <a:pt x="157072" y="45194"/>
                      </a:cubicBezTo>
                      <a:lnTo>
                        <a:pt x="13481" y="43789"/>
                      </a:lnTo>
                      <a:cubicBezTo>
                        <a:pt x="8594" y="43789"/>
                        <a:pt x="4170" y="40113"/>
                        <a:pt x="3603" y="35704"/>
                      </a:cubicBezTo>
                      <a:lnTo>
                        <a:pt x="61" y="7906"/>
                      </a:lnTo>
                      <a:cubicBezTo>
                        <a:pt x="-507" y="3498"/>
                        <a:pt x="2990" y="-44"/>
                        <a:pt x="7877" y="1"/>
                      </a:cubicBezTo>
                      <a:close/>
                    </a:path>
                  </a:pathLst>
                </a:custGeom>
                <a:solidFill>
                  <a:srgbClr val="3B3B4C">
                    <a:alpha val="75000"/>
                  </a:srgbClr>
                </a:solidFill>
                <a:ln w="1492" cap="flat">
                  <a:noFill/>
                  <a:prstDash val="solid"/>
                  <a:miter/>
                </a:ln>
              </p:spPr>
              <p:txBody>
                <a:bodyPr rtlCol="0" anchor="ctr"/>
                <a:lstStyle/>
                <a:p>
                  <a:endParaRPr lang="en-IN"/>
                </a:p>
              </p:txBody>
            </p:sp>
            <p:sp>
              <p:nvSpPr>
                <p:cNvPr id="186" name="Freeform: Shape 185">
                  <a:extLst>
                    <a:ext uri="{FF2B5EF4-FFF2-40B4-BE49-F238E27FC236}">
                      <a16:creationId xmlns:a16="http://schemas.microsoft.com/office/drawing/2014/main" id="{3508DB9A-D4A0-4290-AD8A-95C773B833EA}"/>
                    </a:ext>
                  </a:extLst>
                </p:cNvPr>
                <p:cNvSpPr/>
                <p:nvPr/>
              </p:nvSpPr>
              <p:spPr>
                <a:xfrm>
                  <a:off x="7749571" y="5283311"/>
                  <a:ext cx="103834" cy="44596"/>
                </a:xfrm>
                <a:custGeom>
                  <a:avLst/>
                  <a:gdLst>
                    <a:gd name="connsiteX0" fmla="*/ 100221 w 103834"/>
                    <a:gd name="connsiteY0" fmla="*/ 8893 h 44596"/>
                    <a:gd name="connsiteX1" fmla="*/ 103777 w 103834"/>
                    <a:gd name="connsiteY1" fmla="*/ 36676 h 44596"/>
                    <a:gd name="connsiteX2" fmla="*/ 95946 w 103834"/>
                    <a:gd name="connsiteY2" fmla="*/ 44597 h 44596"/>
                    <a:gd name="connsiteX3" fmla="*/ 13495 w 103834"/>
                    <a:gd name="connsiteY3" fmla="*/ 43775 h 44596"/>
                    <a:gd name="connsiteX4" fmla="*/ 3617 w 103834"/>
                    <a:gd name="connsiteY4" fmla="*/ 35690 h 44596"/>
                    <a:gd name="connsiteX5" fmla="*/ 60 w 103834"/>
                    <a:gd name="connsiteY5" fmla="*/ 7907 h 44596"/>
                    <a:gd name="connsiteX6" fmla="*/ 7891 w 103834"/>
                    <a:gd name="connsiteY6" fmla="*/ 1 h 44596"/>
                    <a:gd name="connsiteX7" fmla="*/ 90342 w 103834"/>
                    <a:gd name="connsiteY7" fmla="*/ 808 h 44596"/>
                    <a:gd name="connsiteX8" fmla="*/ 100221 w 103834"/>
                    <a:gd name="connsiteY8" fmla="*/ 8893 h 4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834" h="44596">
                      <a:moveTo>
                        <a:pt x="100221" y="8893"/>
                      </a:moveTo>
                      <a:lnTo>
                        <a:pt x="103777" y="36676"/>
                      </a:lnTo>
                      <a:cubicBezTo>
                        <a:pt x="104330" y="41159"/>
                        <a:pt x="100788" y="44642"/>
                        <a:pt x="95946" y="44597"/>
                      </a:cubicBezTo>
                      <a:lnTo>
                        <a:pt x="13495" y="43775"/>
                      </a:lnTo>
                      <a:cubicBezTo>
                        <a:pt x="8593" y="43775"/>
                        <a:pt x="4185" y="40113"/>
                        <a:pt x="3617" y="35690"/>
                      </a:cubicBezTo>
                      <a:lnTo>
                        <a:pt x="60" y="7907"/>
                      </a:lnTo>
                      <a:cubicBezTo>
                        <a:pt x="-508" y="3423"/>
                        <a:pt x="3049" y="-59"/>
                        <a:pt x="7891" y="1"/>
                      </a:cubicBezTo>
                      <a:lnTo>
                        <a:pt x="90342" y="808"/>
                      </a:lnTo>
                      <a:cubicBezTo>
                        <a:pt x="95229" y="868"/>
                        <a:pt x="99653" y="4485"/>
                        <a:pt x="100221" y="8893"/>
                      </a:cubicBezTo>
                      <a:close/>
                    </a:path>
                  </a:pathLst>
                </a:custGeom>
                <a:solidFill>
                  <a:srgbClr val="3B3B4C">
                    <a:alpha val="75000"/>
                  </a:srgbClr>
                </a:solidFill>
                <a:ln w="1492" cap="flat">
                  <a:noFill/>
                  <a:prstDash val="solid"/>
                  <a:miter/>
                </a:ln>
              </p:spPr>
              <p:txBody>
                <a:bodyPr rtlCol="0" anchor="ctr"/>
                <a:lstStyle/>
                <a:p>
                  <a:endParaRPr lang="en-IN"/>
                </a:p>
              </p:txBody>
            </p:sp>
            <p:sp>
              <p:nvSpPr>
                <p:cNvPr id="187" name="Freeform: Shape 186">
                  <a:extLst>
                    <a:ext uri="{FF2B5EF4-FFF2-40B4-BE49-F238E27FC236}">
                      <a16:creationId xmlns:a16="http://schemas.microsoft.com/office/drawing/2014/main" id="{DC8FE5E6-99C9-4FAA-960B-A2B85F99528D}"/>
                    </a:ext>
                  </a:extLst>
                </p:cNvPr>
                <p:cNvSpPr/>
                <p:nvPr/>
              </p:nvSpPr>
              <p:spPr>
                <a:xfrm>
                  <a:off x="7885142" y="5082422"/>
                  <a:ext cx="164970" cy="45283"/>
                </a:xfrm>
                <a:custGeom>
                  <a:avLst/>
                  <a:gdLst>
                    <a:gd name="connsiteX0" fmla="*/ 7885 w 164970"/>
                    <a:gd name="connsiteY0" fmla="*/ 0 h 45283"/>
                    <a:gd name="connsiteX1" fmla="*/ 151491 w 164970"/>
                    <a:gd name="connsiteY1" fmla="*/ 1495 h 45283"/>
                    <a:gd name="connsiteX2" fmla="*/ 161354 w 164970"/>
                    <a:gd name="connsiteY2" fmla="*/ 9580 h 45283"/>
                    <a:gd name="connsiteX3" fmla="*/ 164911 w 164970"/>
                    <a:gd name="connsiteY3" fmla="*/ 37378 h 45283"/>
                    <a:gd name="connsiteX4" fmla="*/ 157080 w 164970"/>
                    <a:gd name="connsiteY4" fmla="*/ 45283 h 45283"/>
                    <a:gd name="connsiteX5" fmla="*/ 13490 w 164970"/>
                    <a:gd name="connsiteY5" fmla="*/ 43789 h 45283"/>
                    <a:gd name="connsiteX6" fmla="*/ 3626 w 164970"/>
                    <a:gd name="connsiteY6" fmla="*/ 35704 h 45283"/>
                    <a:gd name="connsiteX7" fmla="*/ 69 w 164970"/>
                    <a:gd name="connsiteY7" fmla="*/ 7921 h 45283"/>
                    <a:gd name="connsiteX8" fmla="*/ 7885 w 164970"/>
                    <a:gd name="connsiteY8" fmla="*/ 0 h 4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970" h="45283">
                      <a:moveTo>
                        <a:pt x="7885" y="0"/>
                      </a:moveTo>
                      <a:lnTo>
                        <a:pt x="151491" y="1495"/>
                      </a:lnTo>
                      <a:cubicBezTo>
                        <a:pt x="156363" y="1495"/>
                        <a:pt x="160786" y="5156"/>
                        <a:pt x="161354" y="9580"/>
                      </a:cubicBezTo>
                      <a:lnTo>
                        <a:pt x="164911" y="37378"/>
                      </a:lnTo>
                      <a:cubicBezTo>
                        <a:pt x="165479" y="41861"/>
                        <a:pt x="161922" y="45328"/>
                        <a:pt x="157080" y="45283"/>
                      </a:cubicBezTo>
                      <a:lnTo>
                        <a:pt x="13490" y="43789"/>
                      </a:lnTo>
                      <a:cubicBezTo>
                        <a:pt x="8603" y="43789"/>
                        <a:pt x="4179" y="40127"/>
                        <a:pt x="3626" y="35704"/>
                      </a:cubicBezTo>
                      <a:lnTo>
                        <a:pt x="69" y="7921"/>
                      </a:lnTo>
                      <a:cubicBezTo>
                        <a:pt x="-544" y="3557"/>
                        <a:pt x="2998" y="0"/>
                        <a:pt x="7885" y="0"/>
                      </a:cubicBezTo>
                      <a:close/>
                    </a:path>
                  </a:pathLst>
                </a:custGeom>
                <a:solidFill>
                  <a:srgbClr val="3B3B4C">
                    <a:alpha val="75000"/>
                  </a:srgbClr>
                </a:solidFill>
                <a:ln w="1492" cap="flat">
                  <a:noFill/>
                  <a:prstDash val="solid"/>
                  <a:miter/>
                </a:ln>
              </p:spPr>
              <p:txBody>
                <a:bodyPr rtlCol="0" anchor="ctr"/>
                <a:lstStyle/>
                <a:p>
                  <a:endParaRPr lang="en-IN"/>
                </a:p>
              </p:txBody>
            </p:sp>
            <p:sp>
              <p:nvSpPr>
                <p:cNvPr id="188" name="Freeform: Shape 187">
                  <a:extLst>
                    <a:ext uri="{FF2B5EF4-FFF2-40B4-BE49-F238E27FC236}">
                      <a16:creationId xmlns:a16="http://schemas.microsoft.com/office/drawing/2014/main" id="{E4BB72D8-50DE-444B-B3A6-3DD6EE7F3EF9}"/>
                    </a:ext>
                  </a:extLst>
                </p:cNvPr>
                <p:cNvSpPr/>
                <p:nvPr/>
              </p:nvSpPr>
              <p:spPr>
                <a:xfrm>
                  <a:off x="8064026" y="5084245"/>
                  <a:ext cx="103836" cy="44596"/>
                </a:xfrm>
                <a:custGeom>
                  <a:avLst/>
                  <a:gdLst>
                    <a:gd name="connsiteX0" fmla="*/ 100221 w 103836"/>
                    <a:gd name="connsiteY0" fmla="*/ 8908 h 44596"/>
                    <a:gd name="connsiteX1" fmla="*/ 103777 w 103836"/>
                    <a:gd name="connsiteY1" fmla="*/ 36676 h 44596"/>
                    <a:gd name="connsiteX2" fmla="*/ 95946 w 103836"/>
                    <a:gd name="connsiteY2" fmla="*/ 44596 h 44596"/>
                    <a:gd name="connsiteX3" fmla="*/ 13495 w 103836"/>
                    <a:gd name="connsiteY3" fmla="*/ 43789 h 44596"/>
                    <a:gd name="connsiteX4" fmla="*/ 3617 w 103836"/>
                    <a:gd name="connsiteY4" fmla="*/ 35689 h 44596"/>
                    <a:gd name="connsiteX5" fmla="*/ 60 w 103836"/>
                    <a:gd name="connsiteY5" fmla="*/ 7922 h 44596"/>
                    <a:gd name="connsiteX6" fmla="*/ 7891 w 103836"/>
                    <a:gd name="connsiteY6" fmla="*/ 1 h 44596"/>
                    <a:gd name="connsiteX7" fmla="*/ 90342 w 103836"/>
                    <a:gd name="connsiteY7" fmla="*/ 823 h 44596"/>
                    <a:gd name="connsiteX8" fmla="*/ 100221 w 103836"/>
                    <a:gd name="connsiteY8" fmla="*/ 8908 h 4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836" h="44596">
                      <a:moveTo>
                        <a:pt x="100221" y="8908"/>
                      </a:moveTo>
                      <a:lnTo>
                        <a:pt x="103777" y="36676"/>
                      </a:lnTo>
                      <a:cubicBezTo>
                        <a:pt x="104345" y="41159"/>
                        <a:pt x="100788" y="44641"/>
                        <a:pt x="95946" y="44596"/>
                      </a:cubicBezTo>
                      <a:lnTo>
                        <a:pt x="13495" y="43789"/>
                      </a:lnTo>
                      <a:cubicBezTo>
                        <a:pt x="8608" y="43789"/>
                        <a:pt x="4185" y="40113"/>
                        <a:pt x="3617" y="35689"/>
                      </a:cubicBezTo>
                      <a:lnTo>
                        <a:pt x="60" y="7922"/>
                      </a:lnTo>
                      <a:cubicBezTo>
                        <a:pt x="-508" y="3438"/>
                        <a:pt x="3049" y="-44"/>
                        <a:pt x="7891" y="1"/>
                      </a:cubicBezTo>
                      <a:lnTo>
                        <a:pt x="90342" y="823"/>
                      </a:lnTo>
                      <a:cubicBezTo>
                        <a:pt x="95229" y="868"/>
                        <a:pt x="99653" y="4484"/>
                        <a:pt x="100221" y="8908"/>
                      </a:cubicBezTo>
                      <a:close/>
                    </a:path>
                  </a:pathLst>
                </a:custGeom>
                <a:solidFill>
                  <a:srgbClr val="3B3B4C">
                    <a:alpha val="75000"/>
                  </a:srgbClr>
                </a:solidFill>
                <a:ln w="1492" cap="flat">
                  <a:noFill/>
                  <a:prstDash val="solid"/>
                  <a:miter/>
                </a:ln>
              </p:spPr>
              <p:txBody>
                <a:bodyPr rtlCol="0" anchor="ctr"/>
                <a:lstStyle/>
                <a:p>
                  <a:endParaRPr lang="en-IN"/>
                </a:p>
              </p:txBody>
            </p:sp>
            <p:sp>
              <p:nvSpPr>
                <p:cNvPr id="189" name="Freeform: Shape 188">
                  <a:extLst>
                    <a:ext uri="{FF2B5EF4-FFF2-40B4-BE49-F238E27FC236}">
                      <a16:creationId xmlns:a16="http://schemas.microsoft.com/office/drawing/2014/main" id="{0F8ECC56-259B-4BF4-8FDE-4B124528000D}"/>
                    </a:ext>
                  </a:extLst>
                </p:cNvPr>
                <p:cNvSpPr/>
                <p:nvPr/>
              </p:nvSpPr>
              <p:spPr>
                <a:xfrm>
                  <a:off x="7731120" y="5183554"/>
                  <a:ext cx="110318" cy="44730"/>
                </a:xfrm>
                <a:custGeom>
                  <a:avLst/>
                  <a:gdLst>
                    <a:gd name="connsiteX0" fmla="*/ 4896 w 110318"/>
                    <a:gd name="connsiteY0" fmla="*/ 1 h 44730"/>
                    <a:gd name="connsiteX1" fmla="*/ 99811 w 110318"/>
                    <a:gd name="connsiteY1" fmla="*/ 942 h 44730"/>
                    <a:gd name="connsiteX2" fmla="*/ 106671 w 110318"/>
                    <a:gd name="connsiteY2" fmla="*/ 8997 h 44730"/>
                    <a:gd name="connsiteX3" fmla="*/ 110227 w 110318"/>
                    <a:gd name="connsiteY3" fmla="*/ 36795 h 44730"/>
                    <a:gd name="connsiteX4" fmla="*/ 105415 w 110318"/>
                    <a:gd name="connsiteY4" fmla="*/ 44731 h 44730"/>
                    <a:gd name="connsiteX5" fmla="*/ 10500 w 110318"/>
                    <a:gd name="connsiteY5" fmla="*/ 43789 h 44730"/>
                    <a:gd name="connsiteX6" fmla="*/ 3640 w 110318"/>
                    <a:gd name="connsiteY6" fmla="*/ 35734 h 44730"/>
                    <a:gd name="connsiteX7" fmla="*/ 83 w 110318"/>
                    <a:gd name="connsiteY7" fmla="*/ 7951 h 44730"/>
                    <a:gd name="connsiteX8" fmla="*/ 4896 w 110318"/>
                    <a:gd name="connsiteY8" fmla="*/ 1 h 4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18" h="44730">
                      <a:moveTo>
                        <a:pt x="4896" y="1"/>
                      </a:moveTo>
                      <a:lnTo>
                        <a:pt x="99811" y="942"/>
                      </a:lnTo>
                      <a:cubicBezTo>
                        <a:pt x="103039" y="942"/>
                        <a:pt x="106118" y="4574"/>
                        <a:pt x="106671" y="8997"/>
                      </a:cubicBezTo>
                      <a:lnTo>
                        <a:pt x="110227" y="36795"/>
                      </a:lnTo>
                      <a:cubicBezTo>
                        <a:pt x="110795" y="41278"/>
                        <a:pt x="108643" y="44760"/>
                        <a:pt x="105415" y="44731"/>
                      </a:cubicBezTo>
                      <a:lnTo>
                        <a:pt x="10500" y="43789"/>
                      </a:lnTo>
                      <a:cubicBezTo>
                        <a:pt x="7272" y="43789"/>
                        <a:pt x="4208" y="40157"/>
                        <a:pt x="3640" y="35734"/>
                      </a:cubicBezTo>
                      <a:lnTo>
                        <a:pt x="83" y="7951"/>
                      </a:lnTo>
                      <a:cubicBezTo>
                        <a:pt x="-455" y="3483"/>
                        <a:pt x="1668" y="-29"/>
                        <a:pt x="4896" y="1"/>
                      </a:cubicBezTo>
                      <a:close/>
                    </a:path>
                  </a:pathLst>
                </a:custGeom>
                <a:solidFill>
                  <a:srgbClr val="3B3B4C">
                    <a:alpha val="75000"/>
                  </a:srgbClr>
                </a:solidFill>
                <a:ln w="1492" cap="flat">
                  <a:noFill/>
                  <a:prstDash val="solid"/>
                  <a:miter/>
                </a:ln>
              </p:spPr>
              <p:txBody>
                <a:bodyPr rtlCol="0" anchor="ctr"/>
                <a:lstStyle/>
                <a:p>
                  <a:endParaRPr lang="en-IN"/>
                </a:p>
              </p:txBody>
            </p:sp>
            <p:sp>
              <p:nvSpPr>
                <p:cNvPr id="190" name="Freeform: Shape 189">
                  <a:extLst>
                    <a:ext uri="{FF2B5EF4-FFF2-40B4-BE49-F238E27FC236}">
                      <a16:creationId xmlns:a16="http://schemas.microsoft.com/office/drawing/2014/main" id="{75FFD3D2-2701-429C-A4DA-123A0F05FA05}"/>
                    </a:ext>
                  </a:extLst>
                </p:cNvPr>
                <p:cNvSpPr/>
                <p:nvPr/>
              </p:nvSpPr>
              <p:spPr>
                <a:xfrm>
                  <a:off x="7859939" y="5184854"/>
                  <a:ext cx="103836" cy="44596"/>
                </a:xfrm>
                <a:custGeom>
                  <a:avLst/>
                  <a:gdLst>
                    <a:gd name="connsiteX0" fmla="*/ 100221 w 103836"/>
                    <a:gd name="connsiteY0" fmla="*/ 8908 h 44596"/>
                    <a:gd name="connsiteX1" fmla="*/ 103777 w 103836"/>
                    <a:gd name="connsiteY1" fmla="*/ 36675 h 44596"/>
                    <a:gd name="connsiteX2" fmla="*/ 95946 w 103836"/>
                    <a:gd name="connsiteY2" fmla="*/ 44596 h 44596"/>
                    <a:gd name="connsiteX3" fmla="*/ 13495 w 103836"/>
                    <a:gd name="connsiteY3" fmla="*/ 43789 h 44596"/>
                    <a:gd name="connsiteX4" fmla="*/ 3617 w 103836"/>
                    <a:gd name="connsiteY4" fmla="*/ 35704 h 44596"/>
                    <a:gd name="connsiteX5" fmla="*/ 60 w 103836"/>
                    <a:gd name="connsiteY5" fmla="*/ 7921 h 44596"/>
                    <a:gd name="connsiteX6" fmla="*/ 7891 w 103836"/>
                    <a:gd name="connsiteY6" fmla="*/ 1 h 44596"/>
                    <a:gd name="connsiteX7" fmla="*/ 90342 w 103836"/>
                    <a:gd name="connsiteY7" fmla="*/ 823 h 44596"/>
                    <a:gd name="connsiteX8" fmla="*/ 100221 w 103836"/>
                    <a:gd name="connsiteY8" fmla="*/ 8908 h 4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836" h="44596">
                      <a:moveTo>
                        <a:pt x="100221" y="8908"/>
                      </a:moveTo>
                      <a:lnTo>
                        <a:pt x="103777" y="36675"/>
                      </a:lnTo>
                      <a:cubicBezTo>
                        <a:pt x="104345" y="41159"/>
                        <a:pt x="100788" y="44641"/>
                        <a:pt x="95946" y="44596"/>
                      </a:cubicBezTo>
                      <a:lnTo>
                        <a:pt x="13495" y="43789"/>
                      </a:lnTo>
                      <a:cubicBezTo>
                        <a:pt x="8608" y="43789"/>
                        <a:pt x="4185" y="40113"/>
                        <a:pt x="3617" y="35704"/>
                      </a:cubicBezTo>
                      <a:lnTo>
                        <a:pt x="60" y="7921"/>
                      </a:lnTo>
                      <a:cubicBezTo>
                        <a:pt x="-508" y="3438"/>
                        <a:pt x="3049" y="-44"/>
                        <a:pt x="7891" y="1"/>
                      </a:cubicBezTo>
                      <a:lnTo>
                        <a:pt x="90342" y="823"/>
                      </a:lnTo>
                      <a:cubicBezTo>
                        <a:pt x="95229" y="867"/>
                        <a:pt x="99653" y="4484"/>
                        <a:pt x="100221" y="8908"/>
                      </a:cubicBezTo>
                      <a:close/>
                    </a:path>
                  </a:pathLst>
                </a:custGeom>
                <a:solidFill>
                  <a:srgbClr val="3B3B4C">
                    <a:alpha val="75000"/>
                  </a:srgbClr>
                </a:solidFill>
                <a:ln w="1492" cap="flat">
                  <a:noFill/>
                  <a:prstDash val="solid"/>
                  <a:miter/>
                </a:ln>
              </p:spPr>
              <p:txBody>
                <a:bodyPr rtlCol="0" anchor="ctr"/>
                <a:lstStyle/>
                <a:p>
                  <a:endParaRPr lang="en-IN"/>
                </a:p>
              </p:txBody>
            </p:sp>
            <p:sp>
              <p:nvSpPr>
                <p:cNvPr id="191" name="Freeform: Shape 190">
                  <a:extLst>
                    <a:ext uri="{FF2B5EF4-FFF2-40B4-BE49-F238E27FC236}">
                      <a16:creationId xmlns:a16="http://schemas.microsoft.com/office/drawing/2014/main" id="{E0DD5D7C-7FA0-48A7-A550-F3C26743DD26}"/>
                    </a:ext>
                  </a:extLst>
                </p:cNvPr>
                <p:cNvSpPr/>
                <p:nvPr/>
              </p:nvSpPr>
              <p:spPr>
                <a:xfrm>
                  <a:off x="7882709" y="5283177"/>
                  <a:ext cx="178454" cy="45239"/>
                </a:xfrm>
                <a:custGeom>
                  <a:avLst/>
                  <a:gdLst>
                    <a:gd name="connsiteX0" fmla="*/ 8779 w 178454"/>
                    <a:gd name="connsiteY0" fmla="*/ 1 h 45239"/>
                    <a:gd name="connsiteX1" fmla="*/ 164071 w 178454"/>
                    <a:gd name="connsiteY1" fmla="*/ 1495 h 45239"/>
                    <a:gd name="connsiteX2" fmla="*/ 175056 w 178454"/>
                    <a:gd name="connsiteY2" fmla="*/ 10462 h 45239"/>
                    <a:gd name="connsiteX3" fmla="*/ 178388 w 178454"/>
                    <a:gd name="connsiteY3" fmla="*/ 36436 h 45239"/>
                    <a:gd name="connsiteX4" fmla="*/ 169661 w 178454"/>
                    <a:gd name="connsiteY4" fmla="*/ 45239 h 45239"/>
                    <a:gd name="connsiteX5" fmla="*/ 14383 w 178454"/>
                    <a:gd name="connsiteY5" fmla="*/ 43744 h 45239"/>
                    <a:gd name="connsiteX6" fmla="*/ 3384 w 178454"/>
                    <a:gd name="connsiteY6" fmla="*/ 34778 h 45239"/>
                    <a:gd name="connsiteX7" fmla="*/ 66 w 178454"/>
                    <a:gd name="connsiteY7" fmla="*/ 8818 h 45239"/>
                    <a:gd name="connsiteX8" fmla="*/ 8779 w 178454"/>
                    <a:gd name="connsiteY8" fmla="*/ 1 h 4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454" h="45239">
                      <a:moveTo>
                        <a:pt x="8779" y="1"/>
                      </a:moveTo>
                      <a:lnTo>
                        <a:pt x="164071" y="1495"/>
                      </a:lnTo>
                      <a:cubicBezTo>
                        <a:pt x="169511" y="1495"/>
                        <a:pt x="174428" y="5575"/>
                        <a:pt x="175056" y="10462"/>
                      </a:cubicBezTo>
                      <a:lnTo>
                        <a:pt x="178388" y="36436"/>
                      </a:lnTo>
                      <a:cubicBezTo>
                        <a:pt x="179016" y="41353"/>
                        <a:pt x="175116" y="45299"/>
                        <a:pt x="169661" y="45239"/>
                      </a:cubicBezTo>
                      <a:lnTo>
                        <a:pt x="14383" y="43744"/>
                      </a:lnTo>
                      <a:cubicBezTo>
                        <a:pt x="8943" y="43744"/>
                        <a:pt x="4011" y="39665"/>
                        <a:pt x="3384" y="34778"/>
                      </a:cubicBezTo>
                      <a:lnTo>
                        <a:pt x="66" y="8818"/>
                      </a:lnTo>
                      <a:cubicBezTo>
                        <a:pt x="-562" y="3901"/>
                        <a:pt x="3384" y="-44"/>
                        <a:pt x="8779" y="1"/>
                      </a:cubicBezTo>
                      <a:close/>
                    </a:path>
                  </a:pathLst>
                </a:custGeom>
                <a:solidFill>
                  <a:srgbClr val="3B3B4C">
                    <a:alpha val="75000"/>
                  </a:srgbClr>
                </a:solidFill>
                <a:ln w="1492" cap="flat">
                  <a:noFill/>
                  <a:prstDash val="solid"/>
                  <a:miter/>
                </a:ln>
              </p:spPr>
              <p:txBody>
                <a:bodyPr rtlCol="0" anchor="ctr"/>
                <a:lstStyle/>
                <a:p>
                  <a:endParaRPr lang="en-IN"/>
                </a:p>
              </p:txBody>
            </p:sp>
            <p:sp>
              <p:nvSpPr>
                <p:cNvPr id="192" name="Freeform: Shape 191">
                  <a:extLst>
                    <a:ext uri="{FF2B5EF4-FFF2-40B4-BE49-F238E27FC236}">
                      <a16:creationId xmlns:a16="http://schemas.microsoft.com/office/drawing/2014/main" id="{23B4ADAC-C767-44B8-83CA-1825D1AA3436}"/>
                    </a:ext>
                  </a:extLst>
                </p:cNvPr>
                <p:cNvSpPr/>
                <p:nvPr/>
              </p:nvSpPr>
              <p:spPr>
                <a:xfrm>
                  <a:off x="8125076" y="5285553"/>
                  <a:ext cx="164962" cy="45209"/>
                </a:xfrm>
                <a:custGeom>
                  <a:avLst/>
                  <a:gdLst>
                    <a:gd name="connsiteX0" fmla="*/ 7877 w 164962"/>
                    <a:gd name="connsiteY0" fmla="*/ 1 h 45209"/>
                    <a:gd name="connsiteX1" fmla="*/ 151482 w 164962"/>
                    <a:gd name="connsiteY1" fmla="*/ 1420 h 45209"/>
                    <a:gd name="connsiteX2" fmla="*/ 161346 w 164962"/>
                    <a:gd name="connsiteY2" fmla="*/ 9506 h 45209"/>
                    <a:gd name="connsiteX3" fmla="*/ 164903 w 164962"/>
                    <a:gd name="connsiteY3" fmla="*/ 37303 h 45209"/>
                    <a:gd name="connsiteX4" fmla="*/ 157072 w 164962"/>
                    <a:gd name="connsiteY4" fmla="*/ 45209 h 45209"/>
                    <a:gd name="connsiteX5" fmla="*/ 13481 w 164962"/>
                    <a:gd name="connsiteY5" fmla="*/ 43715 h 45209"/>
                    <a:gd name="connsiteX6" fmla="*/ 3618 w 164962"/>
                    <a:gd name="connsiteY6" fmla="*/ 35629 h 45209"/>
                    <a:gd name="connsiteX7" fmla="*/ 61 w 164962"/>
                    <a:gd name="connsiteY7" fmla="*/ 7847 h 45209"/>
                    <a:gd name="connsiteX8" fmla="*/ 7877 w 164962"/>
                    <a:gd name="connsiteY8" fmla="*/ 1 h 45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962" h="45209">
                      <a:moveTo>
                        <a:pt x="7877" y="1"/>
                      </a:moveTo>
                      <a:lnTo>
                        <a:pt x="151482" y="1420"/>
                      </a:lnTo>
                      <a:cubicBezTo>
                        <a:pt x="156355" y="1420"/>
                        <a:pt x="160778" y="5082"/>
                        <a:pt x="161346" y="9506"/>
                      </a:cubicBezTo>
                      <a:lnTo>
                        <a:pt x="164903" y="37303"/>
                      </a:lnTo>
                      <a:cubicBezTo>
                        <a:pt x="165471" y="41712"/>
                        <a:pt x="161914" y="45254"/>
                        <a:pt x="157072" y="45209"/>
                      </a:cubicBezTo>
                      <a:lnTo>
                        <a:pt x="13481" y="43715"/>
                      </a:lnTo>
                      <a:cubicBezTo>
                        <a:pt x="8594" y="43715"/>
                        <a:pt x="4170" y="40053"/>
                        <a:pt x="3618" y="35629"/>
                      </a:cubicBezTo>
                      <a:lnTo>
                        <a:pt x="61" y="7847"/>
                      </a:lnTo>
                      <a:cubicBezTo>
                        <a:pt x="-507" y="3498"/>
                        <a:pt x="2990" y="-44"/>
                        <a:pt x="7877" y="1"/>
                      </a:cubicBezTo>
                      <a:close/>
                    </a:path>
                  </a:pathLst>
                </a:custGeom>
                <a:solidFill>
                  <a:srgbClr val="3B3B4C">
                    <a:alpha val="75000"/>
                  </a:srgbClr>
                </a:solidFill>
                <a:ln w="1492" cap="flat">
                  <a:noFill/>
                  <a:prstDash val="solid"/>
                  <a:miter/>
                </a:ln>
              </p:spPr>
              <p:txBody>
                <a:bodyPr rtlCol="0" anchor="ctr"/>
                <a:lstStyle/>
                <a:p>
                  <a:endParaRPr lang="en-IN"/>
                </a:p>
              </p:txBody>
            </p:sp>
          </p:grpSp>
          <p:sp>
            <p:nvSpPr>
              <p:cNvPr id="193" name="Freeform: Shape 192">
                <a:extLst>
                  <a:ext uri="{FF2B5EF4-FFF2-40B4-BE49-F238E27FC236}">
                    <a16:creationId xmlns:a16="http://schemas.microsoft.com/office/drawing/2014/main" id="{AC35FC89-F157-4C2B-BC05-3565FD1B754A}"/>
                  </a:ext>
                </a:extLst>
              </p:cNvPr>
              <p:cNvSpPr/>
              <p:nvPr/>
            </p:nvSpPr>
            <p:spPr>
              <a:xfrm>
                <a:off x="8839727" y="4496701"/>
                <a:ext cx="442549" cy="703412"/>
              </a:xfrm>
              <a:custGeom>
                <a:avLst/>
                <a:gdLst>
                  <a:gd name="connsiteX0" fmla="*/ 0 w 442549"/>
                  <a:gd name="connsiteY0" fmla="*/ 630018 h 703412"/>
                  <a:gd name="connsiteX1" fmla="*/ 51530 w 442549"/>
                  <a:gd name="connsiteY1" fmla="*/ 668650 h 703412"/>
                  <a:gd name="connsiteX2" fmla="*/ 97531 w 442549"/>
                  <a:gd name="connsiteY2" fmla="*/ 688691 h 703412"/>
                  <a:gd name="connsiteX3" fmla="*/ 141678 w 442549"/>
                  <a:gd name="connsiteY3" fmla="*/ 699960 h 703412"/>
                  <a:gd name="connsiteX4" fmla="*/ 158506 w 442549"/>
                  <a:gd name="connsiteY4" fmla="*/ 702590 h 703412"/>
                  <a:gd name="connsiteX5" fmla="*/ 166755 w 442549"/>
                  <a:gd name="connsiteY5" fmla="*/ 703308 h 703412"/>
                  <a:gd name="connsiteX6" fmla="*/ 379242 w 442549"/>
                  <a:gd name="connsiteY6" fmla="*/ 525553 h 703412"/>
                  <a:gd name="connsiteX7" fmla="*/ 413899 w 442549"/>
                  <a:gd name="connsiteY7" fmla="*/ 448123 h 703412"/>
                  <a:gd name="connsiteX8" fmla="*/ 405933 w 442549"/>
                  <a:gd name="connsiteY8" fmla="*/ 103554 h 703412"/>
                  <a:gd name="connsiteX9" fmla="*/ 259234 w 442549"/>
                  <a:gd name="connsiteY9" fmla="*/ 3617 h 703412"/>
                  <a:gd name="connsiteX10" fmla="*/ 248205 w 442549"/>
                  <a:gd name="connsiteY10" fmla="*/ 0 h 703412"/>
                  <a:gd name="connsiteX11" fmla="*/ 232050 w 442549"/>
                  <a:gd name="connsiteY11" fmla="*/ 40994 h 703412"/>
                  <a:gd name="connsiteX12" fmla="*/ 226072 w 442549"/>
                  <a:gd name="connsiteY12" fmla="*/ 56313 h 703412"/>
                  <a:gd name="connsiteX13" fmla="*/ 213443 w 442549"/>
                  <a:gd name="connsiteY13" fmla="*/ 88384 h 703412"/>
                  <a:gd name="connsiteX14" fmla="*/ 43355 w 442549"/>
                  <a:gd name="connsiteY14" fmla="*/ 519963 h 703412"/>
                  <a:gd name="connsiteX15" fmla="*/ 19638 w 442549"/>
                  <a:gd name="connsiteY15" fmla="*/ 580132 h 703412"/>
                  <a:gd name="connsiteX16" fmla="*/ 11298 w 442549"/>
                  <a:gd name="connsiteY16" fmla="*/ 601279 h 703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2549" h="703412">
                    <a:moveTo>
                      <a:pt x="0" y="630018"/>
                    </a:moveTo>
                    <a:cubicBezTo>
                      <a:pt x="0" y="630018"/>
                      <a:pt x="16574" y="649446"/>
                      <a:pt x="51530" y="668650"/>
                    </a:cubicBezTo>
                    <a:cubicBezTo>
                      <a:pt x="66236" y="676691"/>
                      <a:pt x="81629" y="683401"/>
                      <a:pt x="97531" y="688691"/>
                    </a:cubicBezTo>
                    <a:cubicBezTo>
                      <a:pt x="111952" y="693504"/>
                      <a:pt x="126703" y="697270"/>
                      <a:pt x="141678" y="699960"/>
                    </a:cubicBezTo>
                    <a:cubicBezTo>
                      <a:pt x="147118" y="700961"/>
                      <a:pt x="152722" y="701828"/>
                      <a:pt x="158506" y="702590"/>
                    </a:cubicBezTo>
                    <a:cubicBezTo>
                      <a:pt x="161241" y="702964"/>
                      <a:pt x="164006" y="703203"/>
                      <a:pt x="166755" y="703308"/>
                    </a:cubicBezTo>
                    <a:cubicBezTo>
                      <a:pt x="240195" y="706655"/>
                      <a:pt x="323273" y="629465"/>
                      <a:pt x="379242" y="525553"/>
                    </a:cubicBezTo>
                    <a:cubicBezTo>
                      <a:pt x="392663" y="500622"/>
                      <a:pt x="404245" y="474743"/>
                      <a:pt x="413899" y="448123"/>
                    </a:cubicBezTo>
                    <a:cubicBezTo>
                      <a:pt x="467312" y="300617"/>
                      <a:pt x="434986" y="152917"/>
                      <a:pt x="405933" y="103554"/>
                    </a:cubicBezTo>
                    <a:cubicBezTo>
                      <a:pt x="386804" y="71078"/>
                      <a:pt x="338039" y="30578"/>
                      <a:pt x="259234" y="3617"/>
                    </a:cubicBezTo>
                    <a:cubicBezTo>
                      <a:pt x="255617" y="2391"/>
                      <a:pt x="251941" y="1166"/>
                      <a:pt x="248205" y="0"/>
                    </a:cubicBezTo>
                    <a:lnTo>
                      <a:pt x="232050" y="40994"/>
                    </a:lnTo>
                    <a:lnTo>
                      <a:pt x="226072" y="56313"/>
                    </a:lnTo>
                    <a:lnTo>
                      <a:pt x="213443" y="88384"/>
                    </a:lnTo>
                    <a:lnTo>
                      <a:pt x="43355" y="519963"/>
                    </a:lnTo>
                    <a:lnTo>
                      <a:pt x="19638" y="580132"/>
                    </a:lnTo>
                    <a:lnTo>
                      <a:pt x="11298" y="601279"/>
                    </a:lnTo>
                    <a:close/>
                  </a:path>
                </a:pathLst>
              </a:custGeom>
              <a:solidFill>
                <a:srgbClr val="0267A4"/>
              </a:solidFill>
              <a:ln w="1492" cap="flat">
                <a:noFill/>
                <a:prstDash val="solid"/>
                <a:miter/>
              </a:ln>
            </p:spPr>
            <p:txBody>
              <a:bodyPr rtlCol="0" anchor="ctr"/>
              <a:lstStyle/>
              <a:p>
                <a:endParaRPr lang="en-IN"/>
              </a:p>
            </p:txBody>
          </p:sp>
          <p:sp>
            <p:nvSpPr>
              <p:cNvPr id="194" name="Freeform: Shape 193">
                <a:extLst>
                  <a:ext uri="{FF2B5EF4-FFF2-40B4-BE49-F238E27FC236}">
                    <a16:creationId xmlns:a16="http://schemas.microsoft.com/office/drawing/2014/main" id="{23CD30A4-DCDA-47EB-875F-9A01AA0DBBAD}"/>
                  </a:ext>
                </a:extLst>
              </p:cNvPr>
              <p:cNvSpPr/>
              <p:nvPr/>
            </p:nvSpPr>
            <p:spPr>
              <a:xfrm rot="17142598">
                <a:off x="8683857" y="4651911"/>
                <a:ext cx="620183" cy="371620"/>
              </a:xfrm>
              <a:custGeom>
                <a:avLst/>
                <a:gdLst>
                  <a:gd name="connsiteX0" fmla="*/ 620184 w 620183"/>
                  <a:gd name="connsiteY0" fmla="*/ 185810 h 371620"/>
                  <a:gd name="connsiteX1" fmla="*/ 310092 w 620183"/>
                  <a:gd name="connsiteY1" fmla="*/ 371621 h 371620"/>
                  <a:gd name="connsiteX2" fmla="*/ 0 w 620183"/>
                  <a:gd name="connsiteY2" fmla="*/ 185810 h 371620"/>
                  <a:gd name="connsiteX3" fmla="*/ 310092 w 620183"/>
                  <a:gd name="connsiteY3" fmla="*/ 0 h 371620"/>
                  <a:gd name="connsiteX4" fmla="*/ 620184 w 620183"/>
                  <a:gd name="connsiteY4" fmla="*/ 185810 h 371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183" h="371620">
                    <a:moveTo>
                      <a:pt x="620184" y="185810"/>
                    </a:moveTo>
                    <a:cubicBezTo>
                      <a:pt x="620184" y="288431"/>
                      <a:pt x="481351" y="371621"/>
                      <a:pt x="310092" y="371621"/>
                    </a:cubicBezTo>
                    <a:cubicBezTo>
                      <a:pt x="138833" y="371621"/>
                      <a:pt x="0" y="288431"/>
                      <a:pt x="0" y="185810"/>
                    </a:cubicBezTo>
                    <a:cubicBezTo>
                      <a:pt x="0" y="83190"/>
                      <a:pt x="138833" y="0"/>
                      <a:pt x="310092" y="0"/>
                    </a:cubicBezTo>
                    <a:cubicBezTo>
                      <a:pt x="481351" y="0"/>
                      <a:pt x="620184" y="83190"/>
                      <a:pt x="620184" y="185810"/>
                    </a:cubicBezTo>
                    <a:close/>
                  </a:path>
                </a:pathLst>
              </a:custGeom>
              <a:solidFill>
                <a:srgbClr val="0267A4"/>
              </a:solidFill>
              <a:ln w="1492" cap="flat">
                <a:noFill/>
                <a:prstDash val="solid"/>
                <a:miter/>
              </a:ln>
            </p:spPr>
            <p:txBody>
              <a:bodyPr rtlCol="0" anchor="ctr"/>
              <a:lstStyle/>
              <a:p>
                <a:endParaRPr lang="en-IN"/>
              </a:p>
            </p:txBody>
          </p:sp>
          <p:sp>
            <p:nvSpPr>
              <p:cNvPr id="195" name="Freeform: Shape 194">
                <a:extLst>
                  <a:ext uri="{FF2B5EF4-FFF2-40B4-BE49-F238E27FC236}">
                    <a16:creationId xmlns:a16="http://schemas.microsoft.com/office/drawing/2014/main" id="{CB9B1885-08EE-4CAC-A194-1C29945D0074}"/>
                  </a:ext>
                </a:extLst>
              </p:cNvPr>
              <p:cNvSpPr/>
              <p:nvPr/>
            </p:nvSpPr>
            <p:spPr>
              <a:xfrm rot="17142598">
                <a:off x="8683857" y="4651911"/>
                <a:ext cx="620183" cy="371620"/>
              </a:xfrm>
              <a:custGeom>
                <a:avLst/>
                <a:gdLst>
                  <a:gd name="connsiteX0" fmla="*/ 620184 w 620183"/>
                  <a:gd name="connsiteY0" fmla="*/ 185810 h 371620"/>
                  <a:gd name="connsiteX1" fmla="*/ 310092 w 620183"/>
                  <a:gd name="connsiteY1" fmla="*/ 371621 h 371620"/>
                  <a:gd name="connsiteX2" fmla="*/ 0 w 620183"/>
                  <a:gd name="connsiteY2" fmla="*/ 185810 h 371620"/>
                  <a:gd name="connsiteX3" fmla="*/ 310092 w 620183"/>
                  <a:gd name="connsiteY3" fmla="*/ 0 h 371620"/>
                  <a:gd name="connsiteX4" fmla="*/ 620184 w 620183"/>
                  <a:gd name="connsiteY4" fmla="*/ 185810 h 371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183" h="371620">
                    <a:moveTo>
                      <a:pt x="620184" y="185810"/>
                    </a:moveTo>
                    <a:cubicBezTo>
                      <a:pt x="620184" y="288431"/>
                      <a:pt x="481351" y="371621"/>
                      <a:pt x="310092" y="371621"/>
                    </a:cubicBezTo>
                    <a:cubicBezTo>
                      <a:pt x="138833" y="371621"/>
                      <a:pt x="0" y="288431"/>
                      <a:pt x="0" y="185810"/>
                    </a:cubicBezTo>
                    <a:cubicBezTo>
                      <a:pt x="0" y="83190"/>
                      <a:pt x="138833" y="0"/>
                      <a:pt x="310092" y="0"/>
                    </a:cubicBezTo>
                    <a:cubicBezTo>
                      <a:pt x="481351" y="0"/>
                      <a:pt x="620184" y="83190"/>
                      <a:pt x="620184" y="185810"/>
                    </a:cubicBezTo>
                    <a:close/>
                  </a:path>
                </a:pathLst>
              </a:custGeom>
              <a:solidFill>
                <a:srgbClr val="0D0D1E">
                  <a:alpha val="15000"/>
                </a:srgbClr>
              </a:solidFill>
              <a:ln w="1492" cap="flat">
                <a:noFill/>
                <a:prstDash val="solid"/>
                <a:miter/>
              </a:ln>
            </p:spPr>
            <p:txBody>
              <a:bodyPr rtlCol="0" anchor="ctr"/>
              <a:lstStyle/>
              <a:p>
                <a:endParaRPr lang="en-IN"/>
              </a:p>
            </p:txBody>
          </p:sp>
          <p:sp>
            <p:nvSpPr>
              <p:cNvPr id="196" name="Freeform: Shape 195">
                <a:extLst>
                  <a:ext uri="{FF2B5EF4-FFF2-40B4-BE49-F238E27FC236}">
                    <a16:creationId xmlns:a16="http://schemas.microsoft.com/office/drawing/2014/main" id="{4598D578-770A-4301-B45B-B0ADC6538432}"/>
                  </a:ext>
                </a:extLst>
              </p:cNvPr>
              <p:cNvSpPr/>
              <p:nvPr/>
            </p:nvSpPr>
            <p:spPr>
              <a:xfrm>
                <a:off x="8874667" y="4573448"/>
                <a:ext cx="351848" cy="597941"/>
              </a:xfrm>
              <a:custGeom>
                <a:avLst/>
                <a:gdLst>
                  <a:gd name="connsiteX0" fmla="*/ 39276 w 351848"/>
                  <a:gd name="connsiteY0" fmla="*/ 536069 h 597941"/>
                  <a:gd name="connsiteX1" fmla="*/ 83423 w 351848"/>
                  <a:gd name="connsiteY1" fmla="*/ 597941 h 597941"/>
                  <a:gd name="connsiteX2" fmla="*/ 331598 w 351848"/>
                  <a:gd name="connsiteY2" fmla="*/ 319174 h 597941"/>
                  <a:gd name="connsiteX3" fmla="*/ 351848 w 351848"/>
                  <a:gd name="connsiteY3" fmla="*/ 185253 h 597941"/>
                  <a:gd name="connsiteX4" fmla="*/ 351848 w 351848"/>
                  <a:gd name="connsiteY4" fmla="*/ 185253 h 597941"/>
                  <a:gd name="connsiteX5" fmla="*/ 258801 w 351848"/>
                  <a:gd name="connsiteY5" fmla="*/ 4210 h 597941"/>
                  <a:gd name="connsiteX6" fmla="*/ 235697 w 351848"/>
                  <a:gd name="connsiteY6" fmla="*/ 175 h 597941"/>
                  <a:gd name="connsiteX7" fmla="*/ 39276 w 351848"/>
                  <a:gd name="connsiteY7" fmla="*/ 536069 h 59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1848" h="597941">
                    <a:moveTo>
                      <a:pt x="39276" y="536069"/>
                    </a:moveTo>
                    <a:cubicBezTo>
                      <a:pt x="52487" y="563852"/>
                      <a:pt x="67402" y="584102"/>
                      <a:pt x="83423" y="597941"/>
                    </a:cubicBezTo>
                    <a:cubicBezTo>
                      <a:pt x="184750" y="584327"/>
                      <a:pt x="287840" y="473286"/>
                      <a:pt x="331598" y="319174"/>
                    </a:cubicBezTo>
                    <a:cubicBezTo>
                      <a:pt x="344107" y="275598"/>
                      <a:pt x="350922" y="230581"/>
                      <a:pt x="351848" y="185253"/>
                    </a:cubicBezTo>
                    <a:lnTo>
                      <a:pt x="351848" y="185253"/>
                    </a:lnTo>
                    <a:cubicBezTo>
                      <a:pt x="304682" y="72165"/>
                      <a:pt x="258801" y="4210"/>
                      <a:pt x="258801" y="4210"/>
                    </a:cubicBezTo>
                    <a:cubicBezTo>
                      <a:pt x="251284" y="1977"/>
                      <a:pt x="243528" y="623"/>
                      <a:pt x="235697" y="175"/>
                    </a:cubicBezTo>
                    <a:cubicBezTo>
                      <a:pt x="90014" y="-8254"/>
                      <a:pt x="-77683" y="289972"/>
                      <a:pt x="39276" y="536069"/>
                    </a:cubicBezTo>
                    <a:close/>
                  </a:path>
                </a:pathLst>
              </a:custGeom>
              <a:solidFill>
                <a:srgbClr val="FFFFFF">
                  <a:alpha val="72000"/>
                </a:srgbClr>
              </a:solidFill>
              <a:ln w="1492" cap="flat">
                <a:noFill/>
                <a:prstDash val="solid"/>
                <a:miter/>
              </a:ln>
            </p:spPr>
            <p:txBody>
              <a:bodyPr rtlCol="0" anchor="ctr"/>
              <a:lstStyle/>
              <a:p>
                <a:endParaRPr lang="en-IN"/>
              </a:p>
            </p:txBody>
          </p:sp>
          <p:sp>
            <p:nvSpPr>
              <p:cNvPr id="197" name="Freeform: Shape 196">
                <a:extLst>
                  <a:ext uri="{FF2B5EF4-FFF2-40B4-BE49-F238E27FC236}">
                    <a16:creationId xmlns:a16="http://schemas.microsoft.com/office/drawing/2014/main" id="{08B03E49-D108-4C83-A321-56CF2EBBAF89}"/>
                  </a:ext>
                </a:extLst>
              </p:cNvPr>
              <p:cNvSpPr/>
              <p:nvPr/>
            </p:nvSpPr>
            <p:spPr>
              <a:xfrm>
                <a:off x="8970190" y="5022194"/>
                <a:ext cx="248778" cy="198677"/>
              </a:xfrm>
              <a:custGeom>
                <a:avLst/>
                <a:gdLst>
                  <a:gd name="connsiteX0" fmla="*/ 11214 w 248778"/>
                  <a:gd name="connsiteY0" fmla="*/ 174467 h 198677"/>
                  <a:gd name="connsiteX1" fmla="*/ 32256 w 248778"/>
                  <a:gd name="connsiteY1" fmla="*/ 198678 h 198677"/>
                  <a:gd name="connsiteX2" fmla="*/ 36291 w 248778"/>
                  <a:gd name="connsiteY2" fmla="*/ 177755 h 198677"/>
                  <a:gd name="connsiteX3" fmla="*/ 248778 w 248778"/>
                  <a:gd name="connsiteY3" fmla="*/ 0 h 198677"/>
                  <a:gd name="connsiteX4" fmla="*/ 16400 w 248778"/>
                  <a:gd name="connsiteY4" fmla="*/ 142784 h 198677"/>
                  <a:gd name="connsiteX5" fmla="*/ 16400 w 248778"/>
                  <a:gd name="connsiteY5" fmla="*/ 142784 h 198677"/>
                  <a:gd name="connsiteX6" fmla="*/ 767 w 248778"/>
                  <a:gd name="connsiteY6" fmla="*/ 146894 h 198677"/>
                  <a:gd name="connsiteX7" fmla="*/ 35 w 248778"/>
                  <a:gd name="connsiteY7" fmla="*/ 151288 h 198677"/>
                  <a:gd name="connsiteX8" fmla="*/ 11214 w 248778"/>
                  <a:gd name="connsiteY8" fmla="*/ 174467 h 19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778" h="198677">
                    <a:moveTo>
                      <a:pt x="11214" y="174467"/>
                    </a:moveTo>
                    <a:cubicBezTo>
                      <a:pt x="17610" y="183046"/>
                      <a:pt x="24649" y="191146"/>
                      <a:pt x="32256" y="198678"/>
                    </a:cubicBezTo>
                    <a:cubicBezTo>
                      <a:pt x="34140" y="188904"/>
                      <a:pt x="35514" y="181790"/>
                      <a:pt x="36291" y="177755"/>
                    </a:cubicBezTo>
                    <a:cubicBezTo>
                      <a:pt x="109731" y="181103"/>
                      <a:pt x="192809" y="103912"/>
                      <a:pt x="248778" y="0"/>
                    </a:cubicBezTo>
                    <a:cubicBezTo>
                      <a:pt x="176818" y="81734"/>
                      <a:pt x="74192" y="151078"/>
                      <a:pt x="16400" y="142784"/>
                    </a:cubicBezTo>
                    <a:lnTo>
                      <a:pt x="16400" y="142784"/>
                    </a:lnTo>
                    <a:cubicBezTo>
                      <a:pt x="7433" y="141499"/>
                      <a:pt x="2516" y="143143"/>
                      <a:pt x="767" y="146894"/>
                    </a:cubicBezTo>
                    <a:cubicBezTo>
                      <a:pt x="155" y="148269"/>
                      <a:pt x="-99" y="149778"/>
                      <a:pt x="35" y="151288"/>
                    </a:cubicBezTo>
                    <a:cubicBezTo>
                      <a:pt x="319" y="157086"/>
                      <a:pt x="4429" y="165186"/>
                      <a:pt x="11214" y="174467"/>
                    </a:cubicBezTo>
                    <a:close/>
                  </a:path>
                </a:pathLst>
              </a:custGeom>
              <a:solidFill>
                <a:srgbClr val="0D0D1E">
                  <a:alpha val="26000"/>
                </a:srgbClr>
              </a:solidFill>
              <a:ln w="1492" cap="flat">
                <a:noFill/>
                <a:prstDash val="solid"/>
                <a:miter/>
              </a:ln>
            </p:spPr>
            <p:txBody>
              <a:bodyPr rtlCol="0" anchor="ctr"/>
              <a:lstStyle/>
              <a:p>
                <a:endParaRPr lang="en-IN"/>
              </a:p>
            </p:txBody>
          </p:sp>
          <p:sp>
            <p:nvSpPr>
              <p:cNvPr id="198" name="Freeform: Shape 197">
                <a:extLst>
                  <a:ext uri="{FF2B5EF4-FFF2-40B4-BE49-F238E27FC236}">
                    <a16:creationId xmlns:a16="http://schemas.microsoft.com/office/drawing/2014/main" id="{5591622E-2527-4E0D-B4B6-FBF8097F24D2}"/>
                  </a:ext>
                </a:extLst>
              </p:cNvPr>
              <p:cNvSpPr/>
              <p:nvPr/>
            </p:nvSpPr>
            <p:spPr>
              <a:xfrm>
                <a:off x="8758889" y="4491207"/>
                <a:ext cx="467689" cy="681604"/>
              </a:xfrm>
              <a:custGeom>
                <a:avLst/>
                <a:gdLst>
                  <a:gd name="connsiteX0" fmla="*/ 20326 w 467689"/>
                  <a:gd name="connsiteY0" fmla="*/ 280167 h 681604"/>
                  <a:gd name="connsiteX1" fmla="*/ 329042 w 467689"/>
                  <a:gd name="connsiteY1" fmla="*/ 5494 h 681604"/>
                  <a:gd name="connsiteX2" fmla="*/ 340072 w 467689"/>
                  <a:gd name="connsiteY2" fmla="*/ 9111 h 681604"/>
                  <a:gd name="connsiteX3" fmla="*/ 467627 w 467689"/>
                  <a:gd name="connsiteY3" fmla="*/ 267479 h 681604"/>
                  <a:gd name="connsiteX4" fmla="*/ 467627 w 467689"/>
                  <a:gd name="connsiteY4" fmla="*/ 267479 h 681604"/>
                  <a:gd name="connsiteX5" fmla="*/ 447376 w 467689"/>
                  <a:gd name="connsiteY5" fmla="*/ 401415 h 681604"/>
                  <a:gd name="connsiteX6" fmla="*/ 227686 w 467689"/>
                  <a:gd name="connsiteY6" fmla="*/ 673831 h 681604"/>
                  <a:gd name="connsiteX7" fmla="*/ 212039 w 467689"/>
                  <a:gd name="connsiteY7" fmla="*/ 677940 h 681604"/>
                  <a:gd name="connsiteX8" fmla="*/ 199171 w 467689"/>
                  <a:gd name="connsiteY8" fmla="*/ 680182 h 681604"/>
                  <a:gd name="connsiteX9" fmla="*/ 138645 w 467689"/>
                  <a:gd name="connsiteY9" fmla="*/ 676087 h 681604"/>
                  <a:gd name="connsiteX10" fmla="*/ 132353 w 467689"/>
                  <a:gd name="connsiteY10" fmla="*/ 674144 h 681604"/>
                  <a:gd name="connsiteX11" fmla="*/ 20326 w 467689"/>
                  <a:gd name="connsiteY11" fmla="*/ 280167 h 681604"/>
                  <a:gd name="connsiteX12" fmla="*/ 57120 w 467689"/>
                  <a:gd name="connsiteY12" fmla="*/ 290628 h 681604"/>
                  <a:gd name="connsiteX13" fmla="*/ 46868 w 467689"/>
                  <a:gd name="connsiteY13" fmla="*/ 335000 h 681604"/>
                  <a:gd name="connsiteX14" fmla="*/ 100475 w 467689"/>
                  <a:gd name="connsiteY14" fmla="*/ 585641 h 681604"/>
                  <a:gd name="connsiteX15" fmla="*/ 155054 w 467689"/>
                  <a:gd name="connsiteY15" fmla="*/ 618310 h 681604"/>
                  <a:gd name="connsiteX16" fmla="*/ 410612 w 467689"/>
                  <a:gd name="connsiteY16" fmla="*/ 390983 h 681604"/>
                  <a:gd name="connsiteX17" fmla="*/ 351505 w 467689"/>
                  <a:gd name="connsiteY17" fmla="*/ 82401 h 681604"/>
                  <a:gd name="connsiteX18" fmla="*/ 312648 w 467689"/>
                  <a:gd name="connsiteY18" fmla="*/ 63286 h 681604"/>
                  <a:gd name="connsiteX19" fmla="*/ 306864 w 467689"/>
                  <a:gd name="connsiteY19" fmla="*/ 61792 h 681604"/>
                  <a:gd name="connsiteX20" fmla="*/ 97426 w 467689"/>
                  <a:gd name="connsiteY20" fmla="*/ 193815 h 681604"/>
                  <a:gd name="connsiteX21" fmla="*/ 57120 w 467689"/>
                  <a:gd name="connsiteY21" fmla="*/ 290628 h 68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7689" h="681604">
                    <a:moveTo>
                      <a:pt x="20326" y="280167"/>
                    </a:moveTo>
                    <a:cubicBezTo>
                      <a:pt x="72902" y="94984"/>
                      <a:pt x="211112" y="-27982"/>
                      <a:pt x="329042" y="5494"/>
                    </a:cubicBezTo>
                    <a:cubicBezTo>
                      <a:pt x="332779" y="6555"/>
                      <a:pt x="336515" y="7766"/>
                      <a:pt x="340072" y="9111"/>
                    </a:cubicBezTo>
                    <a:cubicBezTo>
                      <a:pt x="422075" y="39733"/>
                      <a:pt x="469674" y="142808"/>
                      <a:pt x="467627" y="267479"/>
                    </a:cubicBezTo>
                    <a:lnTo>
                      <a:pt x="467627" y="267479"/>
                    </a:lnTo>
                    <a:cubicBezTo>
                      <a:pt x="466700" y="312812"/>
                      <a:pt x="459885" y="357834"/>
                      <a:pt x="447376" y="401415"/>
                    </a:cubicBezTo>
                    <a:cubicBezTo>
                      <a:pt x="407728" y="541075"/>
                      <a:pt x="319328" y="645375"/>
                      <a:pt x="227686" y="673831"/>
                    </a:cubicBezTo>
                    <a:cubicBezTo>
                      <a:pt x="222471" y="675459"/>
                      <a:pt x="217255" y="676820"/>
                      <a:pt x="212039" y="677940"/>
                    </a:cubicBezTo>
                    <a:cubicBezTo>
                      <a:pt x="207750" y="678867"/>
                      <a:pt x="203460" y="679614"/>
                      <a:pt x="199171" y="680182"/>
                    </a:cubicBezTo>
                    <a:cubicBezTo>
                      <a:pt x="178936" y="683007"/>
                      <a:pt x="158327" y="681617"/>
                      <a:pt x="138645" y="676087"/>
                    </a:cubicBezTo>
                    <a:cubicBezTo>
                      <a:pt x="136537" y="675489"/>
                      <a:pt x="134415" y="674847"/>
                      <a:pt x="132353" y="674144"/>
                    </a:cubicBezTo>
                    <a:cubicBezTo>
                      <a:pt x="18861" y="636229"/>
                      <a:pt x="-31324" y="462016"/>
                      <a:pt x="20326" y="280167"/>
                    </a:cubicBezTo>
                    <a:close/>
                    <a:moveTo>
                      <a:pt x="57120" y="290628"/>
                    </a:moveTo>
                    <a:cubicBezTo>
                      <a:pt x="52891" y="305573"/>
                      <a:pt x="49483" y="320354"/>
                      <a:pt x="46868" y="335000"/>
                    </a:cubicBezTo>
                    <a:cubicBezTo>
                      <a:pt x="28321" y="439225"/>
                      <a:pt x="49857" y="535127"/>
                      <a:pt x="100475" y="585641"/>
                    </a:cubicBezTo>
                    <a:cubicBezTo>
                      <a:pt x="115555" y="601034"/>
                      <a:pt x="134355" y="612287"/>
                      <a:pt x="155054" y="618310"/>
                    </a:cubicBezTo>
                    <a:cubicBezTo>
                      <a:pt x="252659" y="646018"/>
                      <a:pt x="367063" y="544228"/>
                      <a:pt x="410612" y="390983"/>
                    </a:cubicBezTo>
                    <a:cubicBezTo>
                      <a:pt x="447825" y="259842"/>
                      <a:pt x="421073" y="133512"/>
                      <a:pt x="351505" y="82401"/>
                    </a:cubicBezTo>
                    <a:cubicBezTo>
                      <a:pt x="339803" y="73752"/>
                      <a:pt x="326637" y="67278"/>
                      <a:pt x="312648" y="63286"/>
                    </a:cubicBezTo>
                    <a:cubicBezTo>
                      <a:pt x="310735" y="62733"/>
                      <a:pt x="308792" y="62240"/>
                      <a:pt x="306864" y="61792"/>
                    </a:cubicBezTo>
                    <a:cubicBezTo>
                      <a:pt x="233201" y="44799"/>
                      <a:pt x="151064" y="99782"/>
                      <a:pt x="97426" y="193815"/>
                    </a:cubicBezTo>
                    <a:cubicBezTo>
                      <a:pt x="80135" y="224342"/>
                      <a:pt x="66595" y="256848"/>
                      <a:pt x="57120" y="290628"/>
                    </a:cubicBezTo>
                    <a:close/>
                  </a:path>
                </a:pathLst>
              </a:custGeom>
              <a:solidFill>
                <a:srgbClr val="0267A4"/>
              </a:solidFill>
              <a:ln w="1492" cap="flat">
                <a:noFill/>
                <a:prstDash val="solid"/>
                <a:miter/>
              </a:ln>
            </p:spPr>
            <p:txBody>
              <a:bodyPr rtlCol="0" anchor="ctr"/>
              <a:lstStyle/>
              <a:p>
                <a:endParaRPr lang="en-IN"/>
              </a:p>
            </p:txBody>
          </p:sp>
          <p:sp>
            <p:nvSpPr>
              <p:cNvPr id="199" name="Freeform: Shape 198">
                <a:extLst>
                  <a:ext uri="{FF2B5EF4-FFF2-40B4-BE49-F238E27FC236}">
                    <a16:creationId xmlns:a16="http://schemas.microsoft.com/office/drawing/2014/main" id="{24776F3D-E3DC-4139-B9BF-F5F5133AB515}"/>
                  </a:ext>
                </a:extLst>
              </p:cNvPr>
              <p:cNvSpPr/>
              <p:nvPr/>
            </p:nvSpPr>
            <p:spPr>
              <a:xfrm>
                <a:off x="8758889" y="4491207"/>
                <a:ext cx="467689" cy="681604"/>
              </a:xfrm>
              <a:custGeom>
                <a:avLst/>
                <a:gdLst>
                  <a:gd name="connsiteX0" fmla="*/ 20326 w 467689"/>
                  <a:gd name="connsiteY0" fmla="*/ 280167 h 681604"/>
                  <a:gd name="connsiteX1" fmla="*/ 329042 w 467689"/>
                  <a:gd name="connsiteY1" fmla="*/ 5494 h 681604"/>
                  <a:gd name="connsiteX2" fmla="*/ 340072 w 467689"/>
                  <a:gd name="connsiteY2" fmla="*/ 9111 h 681604"/>
                  <a:gd name="connsiteX3" fmla="*/ 467627 w 467689"/>
                  <a:gd name="connsiteY3" fmla="*/ 267479 h 681604"/>
                  <a:gd name="connsiteX4" fmla="*/ 467627 w 467689"/>
                  <a:gd name="connsiteY4" fmla="*/ 267479 h 681604"/>
                  <a:gd name="connsiteX5" fmla="*/ 447376 w 467689"/>
                  <a:gd name="connsiteY5" fmla="*/ 401415 h 681604"/>
                  <a:gd name="connsiteX6" fmla="*/ 227686 w 467689"/>
                  <a:gd name="connsiteY6" fmla="*/ 673831 h 681604"/>
                  <a:gd name="connsiteX7" fmla="*/ 212039 w 467689"/>
                  <a:gd name="connsiteY7" fmla="*/ 677940 h 681604"/>
                  <a:gd name="connsiteX8" fmla="*/ 199171 w 467689"/>
                  <a:gd name="connsiteY8" fmla="*/ 680182 h 681604"/>
                  <a:gd name="connsiteX9" fmla="*/ 138645 w 467689"/>
                  <a:gd name="connsiteY9" fmla="*/ 676087 h 681604"/>
                  <a:gd name="connsiteX10" fmla="*/ 132353 w 467689"/>
                  <a:gd name="connsiteY10" fmla="*/ 674144 h 681604"/>
                  <a:gd name="connsiteX11" fmla="*/ 20326 w 467689"/>
                  <a:gd name="connsiteY11" fmla="*/ 280167 h 681604"/>
                  <a:gd name="connsiteX12" fmla="*/ 57120 w 467689"/>
                  <a:gd name="connsiteY12" fmla="*/ 290628 h 681604"/>
                  <a:gd name="connsiteX13" fmla="*/ 46868 w 467689"/>
                  <a:gd name="connsiteY13" fmla="*/ 335000 h 681604"/>
                  <a:gd name="connsiteX14" fmla="*/ 100475 w 467689"/>
                  <a:gd name="connsiteY14" fmla="*/ 585641 h 681604"/>
                  <a:gd name="connsiteX15" fmla="*/ 155054 w 467689"/>
                  <a:gd name="connsiteY15" fmla="*/ 618310 h 681604"/>
                  <a:gd name="connsiteX16" fmla="*/ 410612 w 467689"/>
                  <a:gd name="connsiteY16" fmla="*/ 390983 h 681604"/>
                  <a:gd name="connsiteX17" fmla="*/ 351505 w 467689"/>
                  <a:gd name="connsiteY17" fmla="*/ 82401 h 681604"/>
                  <a:gd name="connsiteX18" fmla="*/ 312648 w 467689"/>
                  <a:gd name="connsiteY18" fmla="*/ 63286 h 681604"/>
                  <a:gd name="connsiteX19" fmla="*/ 306864 w 467689"/>
                  <a:gd name="connsiteY19" fmla="*/ 61792 h 681604"/>
                  <a:gd name="connsiteX20" fmla="*/ 97426 w 467689"/>
                  <a:gd name="connsiteY20" fmla="*/ 193815 h 681604"/>
                  <a:gd name="connsiteX21" fmla="*/ 57120 w 467689"/>
                  <a:gd name="connsiteY21" fmla="*/ 290628 h 68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7689" h="681604">
                    <a:moveTo>
                      <a:pt x="20326" y="280167"/>
                    </a:moveTo>
                    <a:cubicBezTo>
                      <a:pt x="72902" y="94984"/>
                      <a:pt x="211112" y="-27982"/>
                      <a:pt x="329042" y="5494"/>
                    </a:cubicBezTo>
                    <a:cubicBezTo>
                      <a:pt x="332779" y="6555"/>
                      <a:pt x="336515" y="7766"/>
                      <a:pt x="340072" y="9111"/>
                    </a:cubicBezTo>
                    <a:cubicBezTo>
                      <a:pt x="422075" y="39733"/>
                      <a:pt x="469674" y="142808"/>
                      <a:pt x="467627" y="267479"/>
                    </a:cubicBezTo>
                    <a:lnTo>
                      <a:pt x="467627" y="267479"/>
                    </a:lnTo>
                    <a:cubicBezTo>
                      <a:pt x="466700" y="312812"/>
                      <a:pt x="459885" y="357834"/>
                      <a:pt x="447376" y="401415"/>
                    </a:cubicBezTo>
                    <a:cubicBezTo>
                      <a:pt x="407728" y="541075"/>
                      <a:pt x="319328" y="645375"/>
                      <a:pt x="227686" y="673831"/>
                    </a:cubicBezTo>
                    <a:cubicBezTo>
                      <a:pt x="222471" y="675459"/>
                      <a:pt x="217255" y="676820"/>
                      <a:pt x="212039" y="677940"/>
                    </a:cubicBezTo>
                    <a:cubicBezTo>
                      <a:pt x="207750" y="678867"/>
                      <a:pt x="203460" y="679614"/>
                      <a:pt x="199171" y="680182"/>
                    </a:cubicBezTo>
                    <a:cubicBezTo>
                      <a:pt x="178936" y="683007"/>
                      <a:pt x="158327" y="681617"/>
                      <a:pt x="138645" y="676087"/>
                    </a:cubicBezTo>
                    <a:cubicBezTo>
                      <a:pt x="136537" y="675489"/>
                      <a:pt x="134415" y="674847"/>
                      <a:pt x="132353" y="674144"/>
                    </a:cubicBezTo>
                    <a:cubicBezTo>
                      <a:pt x="18861" y="636229"/>
                      <a:pt x="-31324" y="462016"/>
                      <a:pt x="20326" y="280167"/>
                    </a:cubicBezTo>
                    <a:close/>
                    <a:moveTo>
                      <a:pt x="57120" y="290628"/>
                    </a:moveTo>
                    <a:cubicBezTo>
                      <a:pt x="52891" y="305573"/>
                      <a:pt x="49483" y="320354"/>
                      <a:pt x="46868" y="335000"/>
                    </a:cubicBezTo>
                    <a:cubicBezTo>
                      <a:pt x="28321" y="439225"/>
                      <a:pt x="49857" y="535127"/>
                      <a:pt x="100475" y="585641"/>
                    </a:cubicBezTo>
                    <a:cubicBezTo>
                      <a:pt x="115555" y="601034"/>
                      <a:pt x="134355" y="612287"/>
                      <a:pt x="155054" y="618310"/>
                    </a:cubicBezTo>
                    <a:cubicBezTo>
                      <a:pt x="252659" y="646018"/>
                      <a:pt x="367063" y="544228"/>
                      <a:pt x="410612" y="390983"/>
                    </a:cubicBezTo>
                    <a:cubicBezTo>
                      <a:pt x="447825" y="259842"/>
                      <a:pt x="421073" y="133512"/>
                      <a:pt x="351505" y="82401"/>
                    </a:cubicBezTo>
                    <a:cubicBezTo>
                      <a:pt x="339803" y="73752"/>
                      <a:pt x="326637" y="67278"/>
                      <a:pt x="312648" y="63286"/>
                    </a:cubicBezTo>
                    <a:cubicBezTo>
                      <a:pt x="310735" y="62733"/>
                      <a:pt x="308792" y="62240"/>
                      <a:pt x="306864" y="61792"/>
                    </a:cubicBezTo>
                    <a:cubicBezTo>
                      <a:pt x="233201" y="44799"/>
                      <a:pt x="151064" y="99782"/>
                      <a:pt x="97426" y="193815"/>
                    </a:cubicBezTo>
                    <a:cubicBezTo>
                      <a:pt x="80135" y="224342"/>
                      <a:pt x="66595" y="256848"/>
                      <a:pt x="57120" y="290628"/>
                    </a:cubicBezTo>
                    <a:close/>
                  </a:path>
                </a:pathLst>
              </a:custGeom>
              <a:solidFill>
                <a:srgbClr val="FFFFFF">
                  <a:alpha val="24000"/>
                </a:srgbClr>
              </a:solidFill>
              <a:ln w="1492" cap="flat">
                <a:noFill/>
                <a:prstDash val="solid"/>
                <a:miter/>
              </a:ln>
            </p:spPr>
            <p:txBody>
              <a:bodyPr rtlCol="0" anchor="ctr"/>
              <a:lstStyle/>
              <a:p>
                <a:endParaRPr lang="en-IN"/>
              </a:p>
            </p:txBody>
          </p:sp>
          <p:sp>
            <p:nvSpPr>
              <p:cNvPr id="200" name="Freeform: Shape 199">
                <a:extLst>
                  <a:ext uri="{FF2B5EF4-FFF2-40B4-BE49-F238E27FC236}">
                    <a16:creationId xmlns:a16="http://schemas.microsoft.com/office/drawing/2014/main" id="{5EE4AE4E-4CAF-4547-94B6-350EA06792E2}"/>
                  </a:ext>
                </a:extLst>
              </p:cNvPr>
              <p:cNvSpPr/>
              <p:nvPr/>
            </p:nvSpPr>
            <p:spPr>
              <a:xfrm>
                <a:off x="8773336" y="5172701"/>
                <a:ext cx="234056" cy="964968"/>
              </a:xfrm>
              <a:custGeom>
                <a:avLst/>
                <a:gdLst>
                  <a:gd name="connsiteX0" fmla="*/ 21287 w 234056"/>
                  <a:gd name="connsiteY0" fmla="*/ 958734 h 964968"/>
                  <a:gd name="connsiteX1" fmla="*/ 74281 w 234056"/>
                  <a:gd name="connsiteY1" fmla="*/ 937901 h 964968"/>
                  <a:gd name="connsiteX2" fmla="*/ 229111 w 234056"/>
                  <a:gd name="connsiteY2" fmla="*/ 48171 h 964968"/>
                  <a:gd name="connsiteX3" fmla="*/ 233146 w 234056"/>
                  <a:gd name="connsiteY3" fmla="*/ 27248 h 964968"/>
                  <a:gd name="connsiteX4" fmla="*/ 233848 w 234056"/>
                  <a:gd name="connsiteY4" fmla="*/ 23990 h 964968"/>
                  <a:gd name="connsiteX5" fmla="*/ 223581 w 234056"/>
                  <a:gd name="connsiteY5" fmla="*/ 9524 h 964968"/>
                  <a:gd name="connsiteX6" fmla="*/ 196874 w 234056"/>
                  <a:gd name="connsiteY6" fmla="*/ 781 h 964968"/>
                  <a:gd name="connsiteX7" fmla="*/ 164265 w 234056"/>
                  <a:gd name="connsiteY7" fmla="*/ 11123 h 964968"/>
                  <a:gd name="connsiteX8" fmla="*/ 163921 w 234056"/>
                  <a:gd name="connsiteY8" fmla="*/ 12617 h 964968"/>
                  <a:gd name="connsiteX9" fmla="*/ 215 w 234056"/>
                  <a:gd name="connsiteY9" fmla="*/ 917262 h 964968"/>
                  <a:gd name="connsiteX10" fmla="*/ 21287 w 234056"/>
                  <a:gd name="connsiteY10" fmla="*/ 958734 h 96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056" h="964968">
                    <a:moveTo>
                      <a:pt x="21287" y="958734"/>
                    </a:moveTo>
                    <a:cubicBezTo>
                      <a:pt x="35784" y="969196"/>
                      <a:pt x="55660" y="969091"/>
                      <a:pt x="74281" y="937901"/>
                    </a:cubicBezTo>
                    <a:cubicBezTo>
                      <a:pt x="107011" y="883083"/>
                      <a:pt x="205707" y="170600"/>
                      <a:pt x="229111" y="48171"/>
                    </a:cubicBezTo>
                    <a:cubicBezTo>
                      <a:pt x="230994" y="38397"/>
                      <a:pt x="232369" y="31283"/>
                      <a:pt x="233146" y="27248"/>
                    </a:cubicBezTo>
                    <a:cubicBezTo>
                      <a:pt x="233474" y="25634"/>
                      <a:pt x="233714" y="24528"/>
                      <a:pt x="233848" y="23990"/>
                    </a:cubicBezTo>
                    <a:cubicBezTo>
                      <a:pt x="235089" y="18730"/>
                      <a:pt x="230695" y="13633"/>
                      <a:pt x="223581" y="9524"/>
                    </a:cubicBezTo>
                    <a:cubicBezTo>
                      <a:pt x="215287" y="5010"/>
                      <a:pt x="206230" y="2051"/>
                      <a:pt x="196874" y="781"/>
                    </a:cubicBezTo>
                    <a:cubicBezTo>
                      <a:pt x="181377" y="-1461"/>
                      <a:pt x="166432" y="870"/>
                      <a:pt x="164265" y="11123"/>
                    </a:cubicBezTo>
                    <a:cubicBezTo>
                      <a:pt x="164175" y="11481"/>
                      <a:pt x="164070" y="11975"/>
                      <a:pt x="163921" y="12617"/>
                    </a:cubicBezTo>
                    <a:cubicBezTo>
                      <a:pt x="154640" y="54642"/>
                      <a:pt x="4967" y="885265"/>
                      <a:pt x="215" y="917262"/>
                    </a:cubicBezTo>
                    <a:cubicBezTo>
                      <a:pt x="-1519" y="928964"/>
                      <a:pt x="7418" y="948721"/>
                      <a:pt x="21287" y="958734"/>
                    </a:cubicBezTo>
                    <a:close/>
                  </a:path>
                </a:pathLst>
              </a:custGeom>
              <a:solidFill>
                <a:srgbClr val="0267A4"/>
              </a:solidFill>
              <a:ln w="1492" cap="flat">
                <a:noFill/>
                <a:prstDash val="solid"/>
                <a:miter/>
              </a:ln>
            </p:spPr>
            <p:txBody>
              <a:bodyPr rtlCol="0" anchor="ctr"/>
              <a:lstStyle/>
              <a:p>
                <a:endParaRPr lang="en-IN"/>
              </a:p>
            </p:txBody>
          </p:sp>
          <p:sp>
            <p:nvSpPr>
              <p:cNvPr id="201" name="Freeform: Shape 200">
                <a:extLst>
                  <a:ext uri="{FF2B5EF4-FFF2-40B4-BE49-F238E27FC236}">
                    <a16:creationId xmlns:a16="http://schemas.microsoft.com/office/drawing/2014/main" id="{7A6A0D2C-B1E3-41F3-851E-95E0FA7A129E}"/>
                  </a:ext>
                </a:extLst>
              </p:cNvPr>
              <p:cNvSpPr/>
              <p:nvPr/>
            </p:nvSpPr>
            <p:spPr>
              <a:xfrm>
                <a:off x="8794623" y="5182284"/>
                <a:ext cx="212770" cy="955385"/>
              </a:xfrm>
              <a:custGeom>
                <a:avLst/>
                <a:gdLst>
                  <a:gd name="connsiteX0" fmla="*/ 0 w 212770"/>
                  <a:gd name="connsiteY0" fmla="*/ 949151 h 955385"/>
                  <a:gd name="connsiteX1" fmla="*/ 52995 w 212770"/>
                  <a:gd name="connsiteY1" fmla="*/ 928318 h 955385"/>
                  <a:gd name="connsiteX2" fmla="*/ 212561 w 212770"/>
                  <a:gd name="connsiteY2" fmla="*/ 14467 h 955385"/>
                  <a:gd name="connsiteX3" fmla="*/ 202295 w 212770"/>
                  <a:gd name="connsiteY3" fmla="*/ 0 h 955385"/>
                  <a:gd name="connsiteX4" fmla="*/ 0 w 212770"/>
                  <a:gd name="connsiteY4" fmla="*/ 949151 h 955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70" h="955385">
                    <a:moveTo>
                      <a:pt x="0" y="949151"/>
                    </a:moveTo>
                    <a:cubicBezTo>
                      <a:pt x="14497" y="959613"/>
                      <a:pt x="34373" y="959508"/>
                      <a:pt x="52995" y="928318"/>
                    </a:cubicBezTo>
                    <a:cubicBezTo>
                      <a:pt x="89401" y="867358"/>
                      <a:pt x="208063" y="33477"/>
                      <a:pt x="212561" y="14467"/>
                    </a:cubicBezTo>
                    <a:cubicBezTo>
                      <a:pt x="213802" y="9206"/>
                      <a:pt x="209408" y="4110"/>
                      <a:pt x="202295" y="0"/>
                    </a:cubicBezTo>
                    <a:cubicBezTo>
                      <a:pt x="180146" y="111713"/>
                      <a:pt x="69225" y="844492"/>
                      <a:pt x="0" y="949151"/>
                    </a:cubicBezTo>
                    <a:close/>
                  </a:path>
                </a:pathLst>
              </a:custGeom>
              <a:solidFill>
                <a:srgbClr val="0D0D1E">
                  <a:alpha val="20000"/>
                </a:srgbClr>
              </a:solidFill>
              <a:ln w="1492" cap="flat">
                <a:noFill/>
                <a:prstDash val="solid"/>
                <a:miter/>
              </a:ln>
            </p:spPr>
            <p:txBody>
              <a:bodyPr rtlCol="0" anchor="ctr"/>
              <a:lstStyle/>
              <a:p>
                <a:endParaRPr lang="en-IN"/>
              </a:p>
            </p:txBody>
          </p:sp>
          <p:sp>
            <p:nvSpPr>
              <p:cNvPr id="202" name="Freeform: Shape 201">
                <a:extLst>
                  <a:ext uri="{FF2B5EF4-FFF2-40B4-BE49-F238E27FC236}">
                    <a16:creationId xmlns:a16="http://schemas.microsoft.com/office/drawing/2014/main" id="{9D5DBD04-90FC-44AD-90D4-BA9A936BB0A8}"/>
                  </a:ext>
                </a:extLst>
              </p:cNvPr>
              <p:cNvSpPr/>
              <p:nvPr/>
            </p:nvSpPr>
            <p:spPr>
              <a:xfrm>
                <a:off x="8891959" y="5199563"/>
                <a:ext cx="77220" cy="72466"/>
              </a:xfrm>
              <a:custGeom>
                <a:avLst/>
                <a:gdLst>
                  <a:gd name="connsiteX0" fmla="*/ 0 w 77220"/>
                  <a:gd name="connsiteY0" fmla="*/ 46058 h 72466"/>
                  <a:gd name="connsiteX1" fmla="*/ 38962 w 77220"/>
                  <a:gd name="connsiteY1" fmla="*/ 4212 h 72466"/>
                  <a:gd name="connsiteX2" fmla="*/ 42668 w 77220"/>
                  <a:gd name="connsiteY2" fmla="*/ 18529 h 72466"/>
                  <a:gd name="connsiteX3" fmla="*/ 66953 w 77220"/>
                  <a:gd name="connsiteY3" fmla="*/ 371 h 72466"/>
                  <a:gd name="connsiteX4" fmla="*/ 63396 w 77220"/>
                  <a:gd name="connsiteY4" fmla="*/ 48001 h 72466"/>
                  <a:gd name="connsiteX5" fmla="*/ 11911 w 77220"/>
                  <a:gd name="connsiteY5" fmla="*/ 72107 h 72466"/>
                  <a:gd name="connsiteX6" fmla="*/ 0 w 77220"/>
                  <a:gd name="connsiteY6" fmla="*/ 46058 h 72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220" h="72466">
                    <a:moveTo>
                      <a:pt x="0" y="46058"/>
                    </a:moveTo>
                    <a:cubicBezTo>
                      <a:pt x="24390" y="32129"/>
                      <a:pt x="28395" y="4660"/>
                      <a:pt x="38962" y="4212"/>
                    </a:cubicBezTo>
                    <a:cubicBezTo>
                      <a:pt x="49527" y="3764"/>
                      <a:pt x="38140" y="20233"/>
                      <a:pt x="42668" y="18529"/>
                    </a:cubicBezTo>
                    <a:cubicBezTo>
                      <a:pt x="47196" y="16826"/>
                      <a:pt x="56970" y="6962"/>
                      <a:pt x="66953" y="371"/>
                    </a:cubicBezTo>
                    <a:cubicBezTo>
                      <a:pt x="73768" y="-4112"/>
                      <a:pt x="87876" y="33250"/>
                      <a:pt x="63396" y="48001"/>
                    </a:cubicBezTo>
                    <a:cubicBezTo>
                      <a:pt x="55431" y="52798"/>
                      <a:pt x="21551" y="68146"/>
                      <a:pt x="11911" y="72107"/>
                    </a:cubicBezTo>
                    <a:cubicBezTo>
                      <a:pt x="2272" y="76067"/>
                      <a:pt x="0" y="46058"/>
                      <a:pt x="0" y="46058"/>
                    </a:cubicBezTo>
                    <a:close/>
                  </a:path>
                </a:pathLst>
              </a:custGeom>
              <a:solidFill>
                <a:srgbClr val="EFAEA6"/>
              </a:solidFill>
              <a:ln w="1492" cap="flat">
                <a:noFill/>
                <a:prstDash val="solid"/>
                <a:miter/>
              </a:ln>
            </p:spPr>
            <p:txBody>
              <a:bodyPr rtlCol="0" anchor="ctr"/>
              <a:lstStyle/>
              <a:p>
                <a:endParaRPr lang="en-IN"/>
              </a:p>
            </p:txBody>
          </p:sp>
          <p:sp>
            <p:nvSpPr>
              <p:cNvPr id="203" name="Freeform: Shape 202">
                <a:extLst>
                  <a:ext uri="{FF2B5EF4-FFF2-40B4-BE49-F238E27FC236}">
                    <a16:creationId xmlns:a16="http://schemas.microsoft.com/office/drawing/2014/main" id="{BCAD4AA1-642B-4DAA-94A8-AD1D96C5296B}"/>
                  </a:ext>
                </a:extLst>
              </p:cNvPr>
              <p:cNvSpPr/>
              <p:nvPr/>
            </p:nvSpPr>
            <p:spPr>
              <a:xfrm>
                <a:off x="8630248" y="5228016"/>
                <a:ext cx="285380" cy="130094"/>
              </a:xfrm>
              <a:custGeom>
                <a:avLst/>
                <a:gdLst>
                  <a:gd name="connsiteX0" fmla="*/ 48209 w 285380"/>
                  <a:gd name="connsiteY0" fmla="*/ 4692 h 130094"/>
                  <a:gd name="connsiteX1" fmla="*/ 154004 w 285380"/>
                  <a:gd name="connsiteY1" fmla="*/ 65040 h 130094"/>
                  <a:gd name="connsiteX2" fmla="*/ 259216 w 285380"/>
                  <a:gd name="connsiteY2" fmla="*/ 777 h 130094"/>
                  <a:gd name="connsiteX3" fmla="*/ 283023 w 285380"/>
                  <a:gd name="connsiteY3" fmla="*/ 51784 h 130094"/>
                  <a:gd name="connsiteX4" fmla="*/ 145530 w 285380"/>
                  <a:gd name="connsiteY4" fmla="*/ 130095 h 130094"/>
                  <a:gd name="connsiteX5" fmla="*/ 161 w 285380"/>
                  <a:gd name="connsiteY5" fmla="*/ 24748 h 130094"/>
                  <a:gd name="connsiteX6" fmla="*/ 48209 w 285380"/>
                  <a:gd name="connsiteY6" fmla="*/ 4692 h 13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380" h="130094">
                    <a:moveTo>
                      <a:pt x="48209" y="4692"/>
                    </a:moveTo>
                    <a:cubicBezTo>
                      <a:pt x="86273" y="44027"/>
                      <a:pt x="142526" y="64816"/>
                      <a:pt x="154004" y="65040"/>
                    </a:cubicBezTo>
                    <a:cubicBezTo>
                      <a:pt x="174837" y="65473"/>
                      <a:pt x="238248" y="18068"/>
                      <a:pt x="259216" y="777"/>
                    </a:cubicBezTo>
                    <a:cubicBezTo>
                      <a:pt x="268407" y="-6800"/>
                      <a:pt x="293051" y="43384"/>
                      <a:pt x="283023" y="51784"/>
                    </a:cubicBezTo>
                    <a:cubicBezTo>
                      <a:pt x="272995" y="60183"/>
                      <a:pt x="173567" y="130095"/>
                      <a:pt x="145530" y="130095"/>
                    </a:cubicBezTo>
                    <a:cubicBezTo>
                      <a:pt x="81775" y="130095"/>
                      <a:pt x="3553" y="41756"/>
                      <a:pt x="161" y="24748"/>
                    </a:cubicBezTo>
                    <a:cubicBezTo>
                      <a:pt x="-3232" y="7741"/>
                      <a:pt x="48209" y="4692"/>
                      <a:pt x="48209" y="4692"/>
                    </a:cubicBezTo>
                    <a:close/>
                  </a:path>
                </a:pathLst>
              </a:custGeom>
              <a:solidFill>
                <a:srgbClr val="0069A8"/>
              </a:solidFill>
              <a:ln w="1492" cap="flat">
                <a:noFill/>
                <a:prstDash val="solid"/>
                <a:miter/>
              </a:ln>
            </p:spPr>
            <p:txBody>
              <a:bodyPr rtlCol="0" anchor="ctr"/>
              <a:lstStyle/>
              <a:p>
                <a:endParaRPr lang="en-IN"/>
              </a:p>
            </p:txBody>
          </p:sp>
          <p:sp>
            <p:nvSpPr>
              <p:cNvPr id="204" name="Freeform: Shape 203">
                <a:extLst>
                  <a:ext uri="{FF2B5EF4-FFF2-40B4-BE49-F238E27FC236}">
                    <a16:creationId xmlns:a16="http://schemas.microsoft.com/office/drawing/2014/main" id="{0D02882E-C16A-4A63-B538-8942AE2B5F3F}"/>
                  </a:ext>
                </a:extLst>
              </p:cNvPr>
              <p:cNvSpPr/>
              <p:nvPr/>
            </p:nvSpPr>
            <p:spPr>
              <a:xfrm>
                <a:off x="8284730" y="5103039"/>
                <a:ext cx="52160" cy="129205"/>
              </a:xfrm>
              <a:custGeom>
                <a:avLst/>
                <a:gdLst>
                  <a:gd name="connsiteX0" fmla="*/ 52161 w 52160"/>
                  <a:gd name="connsiteY0" fmla="*/ 119865 h 129205"/>
                  <a:gd name="connsiteX1" fmla="*/ 43194 w 52160"/>
                  <a:gd name="connsiteY1" fmla="*/ 85776 h 129205"/>
                  <a:gd name="connsiteX2" fmla="*/ 37216 w 52160"/>
                  <a:gd name="connsiteY2" fmla="*/ 53839 h 129205"/>
                  <a:gd name="connsiteX3" fmla="*/ 29011 w 52160"/>
                  <a:gd name="connsiteY3" fmla="*/ 276 h 129205"/>
                  <a:gd name="connsiteX4" fmla="*/ 23661 w 52160"/>
                  <a:gd name="connsiteY4" fmla="*/ 39462 h 129205"/>
                  <a:gd name="connsiteX5" fmla="*/ 18 w 52160"/>
                  <a:gd name="connsiteY5" fmla="*/ 55378 h 129205"/>
                  <a:gd name="connsiteX6" fmla="*/ 13229 w 52160"/>
                  <a:gd name="connsiteY6" fmla="*/ 85851 h 129205"/>
                  <a:gd name="connsiteX7" fmla="*/ 19551 w 52160"/>
                  <a:gd name="connsiteY7" fmla="*/ 128369 h 129205"/>
                  <a:gd name="connsiteX8" fmla="*/ 52161 w 52160"/>
                  <a:gd name="connsiteY8" fmla="*/ 119865 h 129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60" h="129205">
                    <a:moveTo>
                      <a:pt x="52161" y="119865"/>
                    </a:moveTo>
                    <a:cubicBezTo>
                      <a:pt x="49979" y="108298"/>
                      <a:pt x="46990" y="96910"/>
                      <a:pt x="43194" y="85776"/>
                    </a:cubicBezTo>
                    <a:cubicBezTo>
                      <a:pt x="39487" y="75195"/>
                      <a:pt x="36095" y="64360"/>
                      <a:pt x="37216" y="53839"/>
                    </a:cubicBezTo>
                    <a:cubicBezTo>
                      <a:pt x="38710" y="39895"/>
                      <a:pt x="32179" y="1367"/>
                      <a:pt x="29011" y="276"/>
                    </a:cubicBezTo>
                    <a:cubicBezTo>
                      <a:pt x="17982" y="-3535"/>
                      <a:pt x="27412" y="33319"/>
                      <a:pt x="23661" y="39462"/>
                    </a:cubicBezTo>
                    <a:cubicBezTo>
                      <a:pt x="18863" y="47323"/>
                      <a:pt x="-670" y="37429"/>
                      <a:pt x="18" y="55378"/>
                    </a:cubicBezTo>
                    <a:cubicBezTo>
                      <a:pt x="317" y="63388"/>
                      <a:pt x="9254" y="66811"/>
                      <a:pt x="13229" y="85851"/>
                    </a:cubicBezTo>
                    <a:cubicBezTo>
                      <a:pt x="15620" y="97283"/>
                      <a:pt x="16756" y="124214"/>
                      <a:pt x="19551" y="128369"/>
                    </a:cubicBezTo>
                    <a:cubicBezTo>
                      <a:pt x="22345" y="132523"/>
                      <a:pt x="52161" y="119865"/>
                      <a:pt x="52161" y="119865"/>
                    </a:cubicBezTo>
                    <a:close/>
                  </a:path>
                </a:pathLst>
              </a:custGeom>
              <a:solidFill>
                <a:srgbClr val="EFAEA6"/>
              </a:solidFill>
              <a:ln w="1492" cap="flat">
                <a:noFill/>
                <a:prstDash val="solid"/>
                <a:miter/>
              </a:ln>
            </p:spPr>
            <p:txBody>
              <a:bodyPr rtlCol="0" anchor="ctr"/>
              <a:lstStyle/>
              <a:p>
                <a:endParaRPr lang="en-IN"/>
              </a:p>
            </p:txBody>
          </p:sp>
          <p:sp>
            <p:nvSpPr>
              <p:cNvPr id="205" name="Freeform: Shape 204">
                <a:extLst>
                  <a:ext uri="{FF2B5EF4-FFF2-40B4-BE49-F238E27FC236}">
                    <a16:creationId xmlns:a16="http://schemas.microsoft.com/office/drawing/2014/main" id="{EA59F3AA-33C5-40F0-9BF2-6A9D5A9981DB}"/>
                  </a:ext>
                </a:extLst>
              </p:cNvPr>
              <p:cNvSpPr/>
              <p:nvPr/>
            </p:nvSpPr>
            <p:spPr>
              <a:xfrm>
                <a:off x="8404695" y="6029869"/>
                <a:ext cx="50304" cy="83317"/>
              </a:xfrm>
              <a:custGeom>
                <a:avLst/>
                <a:gdLst>
                  <a:gd name="connsiteX0" fmla="*/ 90 w 50304"/>
                  <a:gd name="connsiteY0" fmla="*/ 59376 h 83317"/>
                  <a:gd name="connsiteX1" fmla="*/ 3184 w 50304"/>
                  <a:gd name="connsiteY1" fmla="*/ 0 h 83317"/>
                  <a:gd name="connsiteX2" fmla="*/ 50305 w 50304"/>
                  <a:gd name="connsiteY2" fmla="*/ 897 h 83317"/>
                  <a:gd name="connsiteX3" fmla="*/ 43968 w 50304"/>
                  <a:gd name="connsiteY3" fmla="*/ 64667 h 83317"/>
                  <a:gd name="connsiteX4" fmla="*/ 11672 w 50304"/>
                  <a:gd name="connsiteY4" fmla="*/ 83318 h 83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04" h="83317">
                    <a:moveTo>
                      <a:pt x="90" y="59376"/>
                    </a:moveTo>
                    <a:cubicBezTo>
                      <a:pt x="-627" y="42489"/>
                      <a:pt x="3184" y="0"/>
                      <a:pt x="3184" y="0"/>
                    </a:cubicBezTo>
                    <a:lnTo>
                      <a:pt x="50305" y="897"/>
                    </a:lnTo>
                    <a:lnTo>
                      <a:pt x="43968" y="64667"/>
                    </a:lnTo>
                    <a:lnTo>
                      <a:pt x="11672" y="83318"/>
                    </a:lnTo>
                    <a:close/>
                  </a:path>
                </a:pathLst>
              </a:custGeom>
              <a:solidFill>
                <a:srgbClr val="EFAEA6"/>
              </a:solidFill>
              <a:ln w="1492" cap="flat">
                <a:noFill/>
                <a:prstDash val="solid"/>
                <a:miter/>
              </a:ln>
            </p:spPr>
            <p:txBody>
              <a:bodyPr rtlCol="0" anchor="ctr"/>
              <a:lstStyle/>
              <a:p>
                <a:endParaRPr lang="en-IN"/>
              </a:p>
            </p:txBody>
          </p:sp>
          <p:sp>
            <p:nvSpPr>
              <p:cNvPr id="206" name="Freeform: Shape 205">
                <a:extLst>
                  <a:ext uri="{FF2B5EF4-FFF2-40B4-BE49-F238E27FC236}">
                    <a16:creationId xmlns:a16="http://schemas.microsoft.com/office/drawing/2014/main" id="{2F2768EC-8119-4F8C-A281-F8EABC61ADAD}"/>
                  </a:ext>
                </a:extLst>
              </p:cNvPr>
              <p:cNvSpPr/>
              <p:nvPr/>
            </p:nvSpPr>
            <p:spPr>
              <a:xfrm>
                <a:off x="8315426" y="6081794"/>
                <a:ext cx="139434" cy="53334"/>
              </a:xfrm>
              <a:custGeom>
                <a:avLst/>
                <a:gdLst>
                  <a:gd name="connsiteX0" fmla="*/ 86086 w 139434"/>
                  <a:gd name="connsiteY0" fmla="*/ 189 h 53334"/>
                  <a:gd name="connsiteX1" fmla="*/ 81229 w 139434"/>
                  <a:gd name="connsiteY1" fmla="*/ 10530 h 53334"/>
                  <a:gd name="connsiteX2" fmla="*/ 5339 w 139434"/>
                  <a:gd name="connsiteY2" fmla="*/ 27553 h 53334"/>
                  <a:gd name="connsiteX3" fmla="*/ 16383 w 139434"/>
                  <a:gd name="connsiteY3" fmla="*/ 52137 h 53334"/>
                  <a:gd name="connsiteX4" fmla="*/ 126512 w 139434"/>
                  <a:gd name="connsiteY4" fmla="*/ 53333 h 53334"/>
                  <a:gd name="connsiteX5" fmla="*/ 136690 w 139434"/>
                  <a:gd name="connsiteY5" fmla="*/ 45980 h 53334"/>
                  <a:gd name="connsiteX6" fmla="*/ 133940 w 139434"/>
                  <a:gd name="connsiteY6" fmla="*/ 5629 h 53334"/>
                  <a:gd name="connsiteX7" fmla="*/ 86086 w 139434"/>
                  <a:gd name="connsiteY7" fmla="*/ 189 h 53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434" h="53334">
                    <a:moveTo>
                      <a:pt x="86086" y="189"/>
                    </a:moveTo>
                    <a:cubicBezTo>
                      <a:pt x="81169" y="-992"/>
                      <a:pt x="83097" y="3491"/>
                      <a:pt x="81229" y="10530"/>
                    </a:cubicBezTo>
                    <a:cubicBezTo>
                      <a:pt x="76746" y="26641"/>
                      <a:pt x="14724" y="26223"/>
                      <a:pt x="5339" y="27553"/>
                    </a:cubicBezTo>
                    <a:cubicBezTo>
                      <a:pt x="497" y="28240"/>
                      <a:pt x="-7663" y="51898"/>
                      <a:pt x="16383" y="52137"/>
                    </a:cubicBezTo>
                    <a:cubicBezTo>
                      <a:pt x="37171" y="52346"/>
                      <a:pt x="103766" y="53243"/>
                      <a:pt x="126512" y="53333"/>
                    </a:cubicBezTo>
                    <a:cubicBezTo>
                      <a:pt x="131160" y="53422"/>
                      <a:pt x="135315" y="50418"/>
                      <a:pt x="136690" y="45980"/>
                    </a:cubicBezTo>
                    <a:cubicBezTo>
                      <a:pt x="141039" y="30422"/>
                      <a:pt x="140291" y="6166"/>
                      <a:pt x="133940" y="5629"/>
                    </a:cubicBezTo>
                    <a:cubicBezTo>
                      <a:pt x="124390" y="2520"/>
                      <a:pt x="106590" y="5135"/>
                      <a:pt x="86086" y="189"/>
                    </a:cubicBezTo>
                    <a:close/>
                  </a:path>
                </a:pathLst>
              </a:custGeom>
              <a:solidFill>
                <a:srgbClr val="1F1F39"/>
              </a:solidFill>
              <a:ln w="1492" cap="flat">
                <a:noFill/>
                <a:prstDash val="solid"/>
                <a:miter/>
              </a:ln>
            </p:spPr>
            <p:txBody>
              <a:bodyPr rtlCol="0" anchor="ctr"/>
              <a:lstStyle/>
              <a:p>
                <a:endParaRPr lang="en-IN"/>
              </a:p>
            </p:txBody>
          </p:sp>
          <p:sp>
            <p:nvSpPr>
              <p:cNvPr id="207" name="Freeform: Shape 206">
                <a:extLst>
                  <a:ext uri="{FF2B5EF4-FFF2-40B4-BE49-F238E27FC236}">
                    <a16:creationId xmlns:a16="http://schemas.microsoft.com/office/drawing/2014/main" id="{0981290F-FDD1-4C75-B5C0-8D907EB56262}"/>
                  </a:ext>
                </a:extLst>
              </p:cNvPr>
              <p:cNvSpPr/>
              <p:nvPr/>
            </p:nvSpPr>
            <p:spPr>
              <a:xfrm>
                <a:off x="8659551" y="5998440"/>
                <a:ext cx="61752" cy="89983"/>
              </a:xfrm>
              <a:custGeom>
                <a:avLst/>
                <a:gdLst>
                  <a:gd name="connsiteX0" fmla="*/ 18621 w 61752"/>
                  <a:gd name="connsiteY0" fmla="*/ 71302 h 89983"/>
                  <a:gd name="connsiteX1" fmla="*/ 0 w 61752"/>
                  <a:gd name="connsiteY1" fmla="*/ 14512 h 89983"/>
                  <a:gd name="connsiteX2" fmla="*/ 44581 w 61752"/>
                  <a:gd name="connsiteY2" fmla="*/ 0 h 89983"/>
                  <a:gd name="connsiteX3" fmla="*/ 61753 w 61752"/>
                  <a:gd name="connsiteY3" fmla="*/ 61947 h 89983"/>
                  <a:gd name="connsiteX4" fmla="*/ 38184 w 61752"/>
                  <a:gd name="connsiteY4" fmla="*/ 89984 h 89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52" h="89983">
                    <a:moveTo>
                      <a:pt x="18621" y="71302"/>
                    </a:moveTo>
                    <a:cubicBezTo>
                      <a:pt x="11821" y="55685"/>
                      <a:pt x="0" y="14512"/>
                      <a:pt x="0" y="14512"/>
                    </a:cubicBezTo>
                    <a:lnTo>
                      <a:pt x="44581" y="0"/>
                    </a:lnTo>
                    <a:lnTo>
                      <a:pt x="61753" y="61947"/>
                    </a:lnTo>
                    <a:lnTo>
                      <a:pt x="38184" y="89984"/>
                    </a:lnTo>
                    <a:close/>
                  </a:path>
                </a:pathLst>
              </a:custGeom>
              <a:solidFill>
                <a:srgbClr val="EFAEA6"/>
              </a:solidFill>
              <a:ln w="1492" cap="flat">
                <a:noFill/>
                <a:prstDash val="solid"/>
                <a:miter/>
              </a:ln>
            </p:spPr>
            <p:txBody>
              <a:bodyPr rtlCol="0" anchor="ctr"/>
              <a:lstStyle/>
              <a:p>
                <a:endParaRPr lang="en-IN"/>
              </a:p>
            </p:txBody>
          </p:sp>
          <p:sp>
            <p:nvSpPr>
              <p:cNvPr id="208" name="Freeform: Shape 207">
                <a:extLst>
                  <a:ext uri="{FF2B5EF4-FFF2-40B4-BE49-F238E27FC236}">
                    <a16:creationId xmlns:a16="http://schemas.microsoft.com/office/drawing/2014/main" id="{1FEB6413-0A4C-48FD-BA92-E594613FAC6B}"/>
                  </a:ext>
                </a:extLst>
              </p:cNvPr>
              <p:cNvSpPr/>
              <p:nvPr/>
            </p:nvSpPr>
            <p:spPr>
              <a:xfrm>
                <a:off x="8604530" y="6053322"/>
                <a:ext cx="132089" cy="83550"/>
              </a:xfrm>
              <a:custGeom>
                <a:avLst/>
                <a:gdLst>
                  <a:gd name="connsiteX0" fmla="*/ 67933 w 132089"/>
                  <a:gd name="connsiteY0" fmla="*/ 10667 h 83550"/>
                  <a:gd name="connsiteX1" fmla="*/ 67111 w 132089"/>
                  <a:gd name="connsiteY1" fmla="*/ 21965 h 83550"/>
                  <a:gd name="connsiteX2" fmla="*/ 2026 w 132089"/>
                  <a:gd name="connsiteY2" fmla="*/ 62660 h 83550"/>
                  <a:gd name="connsiteX3" fmla="*/ 21305 w 132089"/>
                  <a:gd name="connsiteY3" fmla="*/ 82089 h 83550"/>
                  <a:gd name="connsiteX4" fmla="*/ 125172 w 132089"/>
                  <a:gd name="connsiteY4" fmla="*/ 47342 h 83550"/>
                  <a:gd name="connsiteX5" fmla="*/ 132062 w 132089"/>
                  <a:gd name="connsiteY5" fmla="*/ 37134 h 83550"/>
                  <a:gd name="connsiteX6" fmla="*/ 114831 w 132089"/>
                  <a:gd name="connsiteY6" fmla="*/ 71 h 83550"/>
                  <a:gd name="connsiteX7" fmla="*/ 67933 w 132089"/>
                  <a:gd name="connsiteY7" fmla="*/ 10667 h 8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089" h="83550">
                    <a:moveTo>
                      <a:pt x="67933" y="10667"/>
                    </a:moveTo>
                    <a:cubicBezTo>
                      <a:pt x="62882" y="11160"/>
                      <a:pt x="66439" y="14732"/>
                      <a:pt x="67111" y="21965"/>
                    </a:cubicBezTo>
                    <a:cubicBezTo>
                      <a:pt x="68800" y="38539"/>
                      <a:pt x="10321" y="58356"/>
                      <a:pt x="2026" y="62660"/>
                    </a:cubicBezTo>
                    <a:cubicBezTo>
                      <a:pt x="-2278" y="64887"/>
                      <a:pt x="-1366" y="89755"/>
                      <a:pt x="21305" y="82089"/>
                    </a:cubicBezTo>
                    <a:cubicBezTo>
                      <a:pt x="40898" y="75513"/>
                      <a:pt x="103771" y="54665"/>
                      <a:pt x="125172" y="47342"/>
                    </a:cubicBezTo>
                    <a:cubicBezTo>
                      <a:pt x="129551" y="45952"/>
                      <a:pt x="132406" y="41722"/>
                      <a:pt x="132062" y="37134"/>
                    </a:cubicBezTo>
                    <a:cubicBezTo>
                      <a:pt x="130493" y="21099"/>
                      <a:pt x="121003" y="-1423"/>
                      <a:pt x="114831" y="71"/>
                    </a:cubicBezTo>
                    <a:cubicBezTo>
                      <a:pt x="104758" y="385"/>
                      <a:pt x="88976" y="8635"/>
                      <a:pt x="67933" y="10667"/>
                    </a:cubicBezTo>
                    <a:close/>
                  </a:path>
                </a:pathLst>
              </a:custGeom>
              <a:solidFill>
                <a:srgbClr val="1F1F39"/>
              </a:solidFill>
              <a:ln w="1492" cap="flat">
                <a:noFill/>
                <a:prstDash val="solid"/>
                <a:miter/>
              </a:ln>
            </p:spPr>
            <p:txBody>
              <a:bodyPr rtlCol="0" anchor="ctr"/>
              <a:lstStyle/>
              <a:p>
                <a:endParaRPr lang="en-IN"/>
              </a:p>
            </p:txBody>
          </p:sp>
          <p:sp>
            <p:nvSpPr>
              <p:cNvPr id="209" name="Freeform: Shape 208">
                <a:extLst>
                  <a:ext uri="{FF2B5EF4-FFF2-40B4-BE49-F238E27FC236}">
                    <a16:creationId xmlns:a16="http://schemas.microsoft.com/office/drawing/2014/main" id="{85911693-B34B-414D-8DA5-FF514181108F}"/>
                  </a:ext>
                </a:extLst>
              </p:cNvPr>
              <p:cNvSpPr/>
              <p:nvPr/>
            </p:nvSpPr>
            <p:spPr>
              <a:xfrm>
                <a:off x="8398553" y="5460977"/>
                <a:ext cx="325899" cy="614339"/>
              </a:xfrm>
              <a:custGeom>
                <a:avLst/>
                <a:gdLst>
                  <a:gd name="connsiteX0" fmla="*/ 119993 w 325899"/>
                  <a:gd name="connsiteY0" fmla="*/ 21147 h 614339"/>
                  <a:gd name="connsiteX1" fmla="*/ 41682 w 325899"/>
                  <a:gd name="connsiteY1" fmla="*/ 333496 h 614339"/>
                  <a:gd name="connsiteX2" fmla="*/ 0 w 325899"/>
                  <a:gd name="connsiteY2" fmla="*/ 599141 h 614339"/>
                  <a:gd name="connsiteX3" fmla="*/ 70570 w 325899"/>
                  <a:gd name="connsiteY3" fmla="*/ 610604 h 614339"/>
                  <a:gd name="connsiteX4" fmla="*/ 115554 w 325899"/>
                  <a:gd name="connsiteY4" fmla="*/ 364148 h 614339"/>
                  <a:gd name="connsiteX5" fmla="*/ 206165 w 325899"/>
                  <a:gd name="connsiteY5" fmla="*/ 151601 h 614339"/>
                  <a:gd name="connsiteX6" fmla="*/ 189143 w 325899"/>
                  <a:gd name="connsiteY6" fmla="*/ 386894 h 614339"/>
                  <a:gd name="connsiteX7" fmla="*/ 260983 w 325899"/>
                  <a:gd name="connsiteY7" fmla="*/ 589562 h 614339"/>
                  <a:gd name="connsiteX8" fmla="*/ 325515 w 325899"/>
                  <a:gd name="connsiteY8" fmla="*/ 574826 h 614339"/>
                  <a:gd name="connsiteX9" fmla="*/ 268889 w 325899"/>
                  <a:gd name="connsiteY9" fmla="*/ 373384 h 614339"/>
                  <a:gd name="connsiteX10" fmla="*/ 319447 w 325899"/>
                  <a:gd name="connsiteY10" fmla="*/ 9939 h 614339"/>
                  <a:gd name="connsiteX11" fmla="*/ 158909 w 325899"/>
                  <a:gd name="connsiteY11" fmla="*/ 0 h 614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899" h="614339">
                    <a:moveTo>
                      <a:pt x="119993" y="21147"/>
                    </a:moveTo>
                    <a:cubicBezTo>
                      <a:pt x="92614" y="91822"/>
                      <a:pt x="47420" y="296492"/>
                      <a:pt x="41682" y="333496"/>
                    </a:cubicBezTo>
                    <a:cubicBezTo>
                      <a:pt x="35943" y="370499"/>
                      <a:pt x="0" y="592446"/>
                      <a:pt x="0" y="599141"/>
                    </a:cubicBezTo>
                    <a:cubicBezTo>
                      <a:pt x="0" y="605837"/>
                      <a:pt x="62679" y="621469"/>
                      <a:pt x="70570" y="610604"/>
                    </a:cubicBezTo>
                    <a:cubicBezTo>
                      <a:pt x="78461" y="599739"/>
                      <a:pt x="92375" y="416320"/>
                      <a:pt x="115554" y="364148"/>
                    </a:cubicBezTo>
                    <a:cubicBezTo>
                      <a:pt x="138734" y="311975"/>
                      <a:pt x="206165" y="151601"/>
                      <a:pt x="206165" y="151601"/>
                    </a:cubicBezTo>
                    <a:cubicBezTo>
                      <a:pt x="197198" y="232139"/>
                      <a:pt x="177022" y="360546"/>
                      <a:pt x="189143" y="386894"/>
                    </a:cubicBezTo>
                    <a:cubicBezTo>
                      <a:pt x="211724" y="445717"/>
                      <a:pt x="260983" y="589562"/>
                      <a:pt x="260983" y="589562"/>
                    </a:cubicBezTo>
                    <a:cubicBezTo>
                      <a:pt x="279843" y="599485"/>
                      <a:pt x="330821" y="576425"/>
                      <a:pt x="325515" y="574826"/>
                    </a:cubicBezTo>
                    <a:cubicBezTo>
                      <a:pt x="310465" y="533160"/>
                      <a:pt x="273761" y="413526"/>
                      <a:pt x="268889" y="373384"/>
                    </a:cubicBezTo>
                    <a:cubicBezTo>
                      <a:pt x="264017" y="333242"/>
                      <a:pt x="319447" y="9939"/>
                      <a:pt x="319447" y="9939"/>
                    </a:cubicBezTo>
                    <a:lnTo>
                      <a:pt x="158909" y="0"/>
                    </a:lnTo>
                    <a:close/>
                  </a:path>
                </a:pathLst>
              </a:custGeom>
              <a:solidFill>
                <a:srgbClr val="4B4B5B"/>
              </a:solidFill>
              <a:ln w="1492" cap="flat">
                <a:noFill/>
                <a:prstDash val="solid"/>
                <a:miter/>
              </a:ln>
            </p:spPr>
            <p:txBody>
              <a:bodyPr rtlCol="0" anchor="ctr"/>
              <a:lstStyle/>
              <a:p>
                <a:endParaRPr lang="en-IN"/>
              </a:p>
            </p:txBody>
          </p:sp>
          <p:sp>
            <p:nvSpPr>
              <p:cNvPr id="210" name="Freeform: Shape 209">
                <a:extLst>
                  <a:ext uri="{FF2B5EF4-FFF2-40B4-BE49-F238E27FC236}">
                    <a16:creationId xmlns:a16="http://schemas.microsoft.com/office/drawing/2014/main" id="{46DFEC12-91E5-47F0-B9BF-1CF2FFD9C769}"/>
                  </a:ext>
                </a:extLst>
              </p:cNvPr>
              <p:cNvSpPr/>
              <p:nvPr/>
            </p:nvSpPr>
            <p:spPr>
              <a:xfrm>
                <a:off x="8595751" y="5565143"/>
                <a:ext cx="30114" cy="121636"/>
              </a:xfrm>
              <a:custGeom>
                <a:avLst/>
                <a:gdLst>
                  <a:gd name="connsiteX0" fmla="*/ 8967 w 30114"/>
                  <a:gd name="connsiteY0" fmla="*/ 47391 h 121636"/>
                  <a:gd name="connsiteX1" fmla="*/ 0 w 30114"/>
                  <a:gd name="connsiteY1" fmla="*/ 121637 h 121636"/>
                  <a:gd name="connsiteX2" fmla="*/ 30114 w 30114"/>
                  <a:gd name="connsiteY2" fmla="*/ 0 h 121636"/>
                  <a:gd name="connsiteX3" fmla="*/ 8967 w 30114"/>
                  <a:gd name="connsiteY3" fmla="*/ 47391 h 121636"/>
                </a:gdLst>
                <a:ahLst/>
                <a:cxnLst>
                  <a:cxn ang="0">
                    <a:pos x="connsiteX0" y="connsiteY0"/>
                  </a:cxn>
                  <a:cxn ang="0">
                    <a:pos x="connsiteX1" y="connsiteY1"/>
                  </a:cxn>
                  <a:cxn ang="0">
                    <a:pos x="connsiteX2" y="connsiteY2"/>
                  </a:cxn>
                  <a:cxn ang="0">
                    <a:pos x="connsiteX3" y="connsiteY3"/>
                  </a:cxn>
                </a:cxnLst>
                <a:rect l="l" t="t" r="r" b="b"/>
                <a:pathLst>
                  <a:path w="30114" h="121636">
                    <a:moveTo>
                      <a:pt x="8967" y="47391"/>
                    </a:moveTo>
                    <a:cubicBezTo>
                      <a:pt x="7278" y="70525"/>
                      <a:pt x="2720" y="94841"/>
                      <a:pt x="0" y="121637"/>
                    </a:cubicBezTo>
                    <a:lnTo>
                      <a:pt x="30114" y="0"/>
                    </a:lnTo>
                    <a:cubicBezTo>
                      <a:pt x="30114" y="0"/>
                      <a:pt x="24226" y="21192"/>
                      <a:pt x="8967" y="47391"/>
                    </a:cubicBezTo>
                    <a:close/>
                  </a:path>
                </a:pathLst>
              </a:custGeom>
              <a:solidFill>
                <a:srgbClr val="1F1F39">
                  <a:alpha val="62000"/>
                </a:srgbClr>
              </a:solidFill>
              <a:ln w="1492" cap="flat">
                <a:noFill/>
                <a:prstDash val="solid"/>
                <a:miter/>
              </a:ln>
            </p:spPr>
            <p:txBody>
              <a:bodyPr rtlCol="0" anchor="ctr"/>
              <a:lstStyle/>
              <a:p>
                <a:endParaRPr lang="en-IN"/>
              </a:p>
            </p:txBody>
          </p:sp>
          <p:sp>
            <p:nvSpPr>
              <p:cNvPr id="211" name="Freeform: Shape 210">
                <a:extLst>
                  <a:ext uri="{FF2B5EF4-FFF2-40B4-BE49-F238E27FC236}">
                    <a16:creationId xmlns:a16="http://schemas.microsoft.com/office/drawing/2014/main" id="{540E23C3-567E-4A52-B7AC-34AC340173CE}"/>
                  </a:ext>
                </a:extLst>
              </p:cNvPr>
              <p:cNvSpPr/>
              <p:nvPr/>
            </p:nvSpPr>
            <p:spPr>
              <a:xfrm>
                <a:off x="8573401" y="5101301"/>
                <a:ext cx="81494" cy="129941"/>
              </a:xfrm>
              <a:custGeom>
                <a:avLst/>
                <a:gdLst>
                  <a:gd name="connsiteX0" fmla="*/ 26460 w 81494"/>
                  <a:gd name="connsiteY0" fmla="*/ 5347 h 129941"/>
                  <a:gd name="connsiteX1" fmla="*/ 5343 w 81494"/>
                  <a:gd name="connsiteY1" fmla="*/ 37120 h 129941"/>
                  <a:gd name="connsiteX2" fmla="*/ 5672 w 81494"/>
                  <a:gd name="connsiteY2" fmla="*/ 48254 h 129941"/>
                  <a:gd name="connsiteX3" fmla="*/ 21842 w 81494"/>
                  <a:gd name="connsiteY3" fmla="*/ 74736 h 129941"/>
                  <a:gd name="connsiteX4" fmla="*/ 14370 w 81494"/>
                  <a:gd name="connsiteY4" fmla="*/ 93925 h 129941"/>
                  <a:gd name="connsiteX5" fmla="*/ 12352 w 81494"/>
                  <a:gd name="connsiteY5" fmla="*/ 123277 h 129941"/>
                  <a:gd name="connsiteX6" fmla="*/ 51299 w 81494"/>
                  <a:gd name="connsiteY6" fmla="*/ 129942 h 129941"/>
                  <a:gd name="connsiteX7" fmla="*/ 79858 w 81494"/>
                  <a:gd name="connsiteY7" fmla="*/ 14867 h 129941"/>
                  <a:gd name="connsiteX8" fmla="*/ 26460 w 81494"/>
                  <a:gd name="connsiteY8" fmla="*/ 5347 h 12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494" h="129941">
                    <a:moveTo>
                      <a:pt x="26460" y="5347"/>
                    </a:moveTo>
                    <a:cubicBezTo>
                      <a:pt x="13189" y="29946"/>
                      <a:pt x="6539" y="34056"/>
                      <a:pt x="5343" y="37120"/>
                    </a:cubicBezTo>
                    <a:cubicBezTo>
                      <a:pt x="9393" y="41603"/>
                      <a:pt x="10977" y="35027"/>
                      <a:pt x="5672" y="48254"/>
                    </a:cubicBezTo>
                    <a:cubicBezTo>
                      <a:pt x="-2025" y="67473"/>
                      <a:pt x="-6060" y="83135"/>
                      <a:pt x="21842" y="74736"/>
                    </a:cubicBezTo>
                    <a:cubicBezTo>
                      <a:pt x="16268" y="88919"/>
                      <a:pt x="14370" y="93925"/>
                      <a:pt x="14370" y="93925"/>
                    </a:cubicBezTo>
                    <a:lnTo>
                      <a:pt x="12352" y="123277"/>
                    </a:lnTo>
                    <a:lnTo>
                      <a:pt x="51299" y="129942"/>
                    </a:lnTo>
                    <a:cubicBezTo>
                      <a:pt x="49804" y="103400"/>
                      <a:pt x="89976" y="34160"/>
                      <a:pt x="79858" y="14867"/>
                    </a:cubicBezTo>
                    <a:cubicBezTo>
                      <a:pt x="69741" y="-4427"/>
                      <a:pt x="30331" y="-1842"/>
                      <a:pt x="26460" y="5347"/>
                    </a:cubicBezTo>
                    <a:close/>
                  </a:path>
                </a:pathLst>
              </a:custGeom>
              <a:solidFill>
                <a:srgbClr val="EFAEA6"/>
              </a:solidFill>
              <a:ln w="1492" cap="flat">
                <a:noFill/>
                <a:prstDash val="solid"/>
                <a:miter/>
              </a:ln>
            </p:spPr>
            <p:txBody>
              <a:bodyPr rtlCol="0" anchor="ctr"/>
              <a:lstStyle/>
              <a:p>
                <a:endParaRPr lang="en-IN"/>
              </a:p>
            </p:txBody>
          </p:sp>
          <p:sp>
            <p:nvSpPr>
              <p:cNvPr id="212" name="Freeform: Shape 211">
                <a:extLst>
                  <a:ext uri="{FF2B5EF4-FFF2-40B4-BE49-F238E27FC236}">
                    <a16:creationId xmlns:a16="http://schemas.microsoft.com/office/drawing/2014/main" id="{A401B4DF-5B4E-4E32-A60B-CEC499485A82}"/>
                  </a:ext>
                </a:extLst>
              </p:cNvPr>
              <p:cNvSpPr/>
              <p:nvPr/>
            </p:nvSpPr>
            <p:spPr>
              <a:xfrm>
                <a:off x="8592795" y="5078331"/>
                <a:ext cx="76190" cy="109994"/>
              </a:xfrm>
              <a:custGeom>
                <a:avLst/>
                <a:gdLst>
                  <a:gd name="connsiteX0" fmla="*/ 22609 w 76190"/>
                  <a:gd name="connsiteY0" fmla="*/ 78054 h 109994"/>
                  <a:gd name="connsiteX1" fmla="*/ 19500 w 76190"/>
                  <a:gd name="connsiteY1" fmla="*/ 62765 h 109994"/>
                  <a:gd name="connsiteX2" fmla="*/ 15017 w 76190"/>
                  <a:gd name="connsiteY2" fmla="*/ 50690 h 109994"/>
                  <a:gd name="connsiteX3" fmla="*/ 6424 w 76190"/>
                  <a:gd name="connsiteY3" fmla="*/ 35745 h 109994"/>
                  <a:gd name="connsiteX4" fmla="*/ 4660 w 76190"/>
                  <a:gd name="connsiteY4" fmla="*/ 15181 h 109994"/>
                  <a:gd name="connsiteX5" fmla="*/ 6902 w 76190"/>
                  <a:gd name="connsiteY5" fmla="*/ 4898 h 109994"/>
                  <a:gd name="connsiteX6" fmla="*/ 28333 w 76190"/>
                  <a:gd name="connsiteY6" fmla="*/ 4181 h 109994"/>
                  <a:gd name="connsiteX7" fmla="*/ 43039 w 76190"/>
                  <a:gd name="connsiteY7" fmla="*/ 11818 h 109994"/>
                  <a:gd name="connsiteX8" fmla="*/ 66338 w 76190"/>
                  <a:gd name="connsiteY8" fmla="*/ 24700 h 109994"/>
                  <a:gd name="connsiteX9" fmla="*/ 76097 w 76190"/>
                  <a:gd name="connsiteY9" fmla="*/ 47118 h 109994"/>
                  <a:gd name="connsiteX10" fmla="*/ 57191 w 76190"/>
                  <a:gd name="connsiteY10" fmla="*/ 85048 h 109994"/>
                  <a:gd name="connsiteX11" fmla="*/ 31785 w 76190"/>
                  <a:gd name="connsiteY11" fmla="*/ 109079 h 109994"/>
                  <a:gd name="connsiteX12" fmla="*/ 22609 w 76190"/>
                  <a:gd name="connsiteY12" fmla="*/ 78054 h 10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190" h="109994">
                    <a:moveTo>
                      <a:pt x="22609" y="78054"/>
                    </a:moveTo>
                    <a:cubicBezTo>
                      <a:pt x="34565" y="74348"/>
                      <a:pt x="32263" y="56174"/>
                      <a:pt x="19500" y="62765"/>
                    </a:cubicBezTo>
                    <a:cubicBezTo>
                      <a:pt x="10787" y="59059"/>
                      <a:pt x="11639" y="58282"/>
                      <a:pt x="15017" y="50690"/>
                    </a:cubicBezTo>
                    <a:cubicBezTo>
                      <a:pt x="18394" y="43098"/>
                      <a:pt x="10892" y="43636"/>
                      <a:pt x="6424" y="35745"/>
                    </a:cubicBezTo>
                    <a:cubicBezTo>
                      <a:pt x="1955" y="27854"/>
                      <a:pt x="-4531" y="21876"/>
                      <a:pt x="4660" y="15181"/>
                    </a:cubicBezTo>
                    <a:cubicBezTo>
                      <a:pt x="4660" y="15181"/>
                      <a:pt x="2897" y="8470"/>
                      <a:pt x="6902" y="4898"/>
                    </a:cubicBezTo>
                    <a:cubicBezTo>
                      <a:pt x="10907" y="1327"/>
                      <a:pt x="22893" y="-3695"/>
                      <a:pt x="28333" y="4181"/>
                    </a:cubicBezTo>
                    <a:cubicBezTo>
                      <a:pt x="33773" y="12057"/>
                      <a:pt x="30335" y="17452"/>
                      <a:pt x="43039" y="11818"/>
                    </a:cubicBezTo>
                    <a:cubicBezTo>
                      <a:pt x="55742" y="6184"/>
                      <a:pt x="66950" y="10204"/>
                      <a:pt x="66338" y="24700"/>
                    </a:cubicBezTo>
                    <a:cubicBezTo>
                      <a:pt x="65620" y="41469"/>
                      <a:pt x="75305" y="30679"/>
                      <a:pt x="76097" y="47118"/>
                    </a:cubicBezTo>
                    <a:cubicBezTo>
                      <a:pt x="77591" y="76619"/>
                      <a:pt x="60883" y="69804"/>
                      <a:pt x="57191" y="85048"/>
                    </a:cubicBezTo>
                    <a:cubicBezTo>
                      <a:pt x="53500" y="100292"/>
                      <a:pt x="42829" y="113667"/>
                      <a:pt x="31785" y="109079"/>
                    </a:cubicBezTo>
                    <a:cubicBezTo>
                      <a:pt x="20741" y="104491"/>
                      <a:pt x="19620" y="85676"/>
                      <a:pt x="22609" y="78054"/>
                    </a:cubicBezTo>
                    <a:close/>
                  </a:path>
                </a:pathLst>
              </a:custGeom>
              <a:solidFill>
                <a:srgbClr val="6D3522"/>
              </a:solidFill>
              <a:ln w="1492" cap="flat">
                <a:noFill/>
                <a:prstDash val="solid"/>
                <a:miter/>
              </a:ln>
            </p:spPr>
            <p:txBody>
              <a:bodyPr rtlCol="0" anchor="ctr"/>
              <a:lstStyle/>
              <a:p>
                <a:endParaRPr lang="en-IN"/>
              </a:p>
            </p:txBody>
          </p:sp>
          <p:sp>
            <p:nvSpPr>
              <p:cNvPr id="213" name="Freeform: Shape 212">
                <a:extLst>
                  <a:ext uri="{FF2B5EF4-FFF2-40B4-BE49-F238E27FC236}">
                    <a16:creationId xmlns:a16="http://schemas.microsoft.com/office/drawing/2014/main" id="{70B29EDE-351A-4D64-92EF-8F9AF8F666DB}"/>
                  </a:ext>
                </a:extLst>
              </p:cNvPr>
              <p:cNvSpPr/>
              <p:nvPr/>
            </p:nvSpPr>
            <p:spPr>
              <a:xfrm>
                <a:off x="8587677" y="5172831"/>
                <a:ext cx="24262" cy="31039"/>
              </a:xfrm>
              <a:custGeom>
                <a:avLst/>
                <a:gdLst>
                  <a:gd name="connsiteX0" fmla="*/ 7566 w 24262"/>
                  <a:gd name="connsiteY0" fmla="*/ 3207 h 31039"/>
                  <a:gd name="connsiteX1" fmla="*/ 20733 w 24262"/>
                  <a:gd name="connsiteY1" fmla="*/ 2415 h 31039"/>
                  <a:gd name="connsiteX2" fmla="*/ 5160 w 24262"/>
                  <a:gd name="connsiteY2" fmla="*/ 28912 h 31039"/>
                  <a:gd name="connsiteX3" fmla="*/ 1798 w 24262"/>
                  <a:gd name="connsiteY3" fmla="*/ 18450 h 31039"/>
                </a:gdLst>
                <a:ahLst/>
                <a:cxnLst>
                  <a:cxn ang="0">
                    <a:pos x="connsiteX0" y="connsiteY0"/>
                  </a:cxn>
                  <a:cxn ang="0">
                    <a:pos x="connsiteX1" y="connsiteY1"/>
                  </a:cxn>
                  <a:cxn ang="0">
                    <a:pos x="connsiteX2" y="connsiteY2"/>
                  </a:cxn>
                  <a:cxn ang="0">
                    <a:pos x="connsiteX3" y="connsiteY3"/>
                  </a:cxn>
                </a:cxnLst>
                <a:rect l="l" t="t" r="r" b="b"/>
                <a:pathLst>
                  <a:path w="24262" h="31039">
                    <a:moveTo>
                      <a:pt x="7566" y="3207"/>
                    </a:moveTo>
                    <a:cubicBezTo>
                      <a:pt x="16414" y="-1934"/>
                      <a:pt x="19522" y="113"/>
                      <a:pt x="20733" y="2415"/>
                    </a:cubicBezTo>
                    <a:cubicBezTo>
                      <a:pt x="31747" y="23128"/>
                      <a:pt x="14292" y="20588"/>
                      <a:pt x="5160" y="28912"/>
                    </a:cubicBezTo>
                    <a:cubicBezTo>
                      <a:pt x="-3971" y="37236"/>
                      <a:pt x="1798" y="18450"/>
                      <a:pt x="1798" y="18450"/>
                    </a:cubicBezTo>
                    <a:close/>
                  </a:path>
                </a:pathLst>
              </a:custGeom>
              <a:solidFill>
                <a:srgbClr val="1F1F39">
                  <a:alpha val="16000"/>
                </a:srgbClr>
              </a:solidFill>
              <a:ln w="1492" cap="flat">
                <a:noFill/>
                <a:prstDash val="solid"/>
                <a:miter/>
              </a:ln>
            </p:spPr>
            <p:txBody>
              <a:bodyPr rtlCol="0" anchor="ctr"/>
              <a:lstStyle/>
              <a:p>
                <a:endParaRPr lang="en-IN"/>
              </a:p>
            </p:txBody>
          </p:sp>
          <p:sp>
            <p:nvSpPr>
              <p:cNvPr id="214" name="Freeform: Shape 213">
                <a:extLst>
                  <a:ext uri="{FF2B5EF4-FFF2-40B4-BE49-F238E27FC236}">
                    <a16:creationId xmlns:a16="http://schemas.microsoft.com/office/drawing/2014/main" id="{8448F930-600C-4128-AB56-B0E3737B6DF3}"/>
                  </a:ext>
                </a:extLst>
              </p:cNvPr>
              <p:cNvSpPr/>
              <p:nvPr/>
            </p:nvSpPr>
            <p:spPr>
              <a:xfrm>
                <a:off x="8289007" y="5181481"/>
                <a:ext cx="435377" cy="331432"/>
              </a:xfrm>
              <a:custGeom>
                <a:avLst/>
                <a:gdLst>
                  <a:gd name="connsiteX0" fmla="*/ 353208 w 435377"/>
                  <a:gd name="connsiteY0" fmla="*/ 22742 h 331432"/>
                  <a:gd name="connsiteX1" fmla="*/ 265840 w 435377"/>
                  <a:gd name="connsiteY1" fmla="*/ 25731 h 331432"/>
                  <a:gd name="connsiteX2" fmla="*/ 199156 w 435377"/>
                  <a:gd name="connsiteY2" fmla="*/ 66994 h 331432"/>
                  <a:gd name="connsiteX3" fmla="*/ 111833 w 435377"/>
                  <a:gd name="connsiteY3" fmla="*/ 134082 h 331432"/>
                  <a:gd name="connsiteX4" fmla="*/ 48063 w 435377"/>
                  <a:gd name="connsiteY4" fmla="*/ 11 h 331432"/>
                  <a:gd name="connsiteX5" fmla="*/ 0 w 435377"/>
                  <a:gd name="connsiteY5" fmla="*/ 23654 h 331432"/>
                  <a:gd name="connsiteX6" fmla="*/ 110249 w 435377"/>
                  <a:gd name="connsiteY6" fmla="*/ 197583 h 331432"/>
                  <a:gd name="connsiteX7" fmla="*/ 237609 w 435377"/>
                  <a:gd name="connsiteY7" fmla="*/ 132647 h 331432"/>
                  <a:gd name="connsiteX8" fmla="*/ 229539 w 435377"/>
                  <a:gd name="connsiteY8" fmla="*/ 300658 h 331432"/>
                  <a:gd name="connsiteX9" fmla="*/ 434867 w 435377"/>
                  <a:gd name="connsiteY9" fmla="*/ 304050 h 331432"/>
                  <a:gd name="connsiteX10" fmla="*/ 411897 w 435377"/>
                  <a:gd name="connsiteY10" fmla="*/ 83628 h 331432"/>
                  <a:gd name="connsiteX11" fmla="*/ 353208 w 435377"/>
                  <a:gd name="connsiteY11" fmla="*/ 22742 h 33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5377" h="331432">
                    <a:moveTo>
                      <a:pt x="353208" y="22742"/>
                    </a:moveTo>
                    <a:cubicBezTo>
                      <a:pt x="343135" y="18842"/>
                      <a:pt x="290439" y="12087"/>
                      <a:pt x="265840" y="25731"/>
                    </a:cubicBezTo>
                    <a:cubicBezTo>
                      <a:pt x="241241" y="39376"/>
                      <a:pt x="224114" y="42529"/>
                      <a:pt x="199156" y="66994"/>
                    </a:cubicBezTo>
                    <a:cubicBezTo>
                      <a:pt x="177785" y="87917"/>
                      <a:pt x="142276" y="126669"/>
                      <a:pt x="111833" y="134082"/>
                    </a:cubicBezTo>
                    <a:cubicBezTo>
                      <a:pt x="84932" y="140613"/>
                      <a:pt x="48063" y="11"/>
                      <a:pt x="48063" y="11"/>
                    </a:cubicBezTo>
                    <a:cubicBezTo>
                      <a:pt x="39739" y="-512"/>
                      <a:pt x="2750" y="17796"/>
                      <a:pt x="0" y="23654"/>
                    </a:cubicBezTo>
                    <a:cubicBezTo>
                      <a:pt x="3602" y="38330"/>
                      <a:pt x="42877" y="219089"/>
                      <a:pt x="110249" y="197583"/>
                    </a:cubicBezTo>
                    <a:cubicBezTo>
                      <a:pt x="156339" y="182862"/>
                      <a:pt x="233380" y="114086"/>
                      <a:pt x="237609" y="132647"/>
                    </a:cubicBezTo>
                    <a:cubicBezTo>
                      <a:pt x="237983" y="178977"/>
                      <a:pt x="250821" y="204816"/>
                      <a:pt x="229539" y="300658"/>
                    </a:cubicBezTo>
                    <a:cubicBezTo>
                      <a:pt x="284252" y="348482"/>
                      <a:pt x="430996" y="333327"/>
                      <a:pt x="434867" y="304050"/>
                    </a:cubicBezTo>
                    <a:cubicBezTo>
                      <a:pt x="438738" y="274773"/>
                      <a:pt x="419564" y="104431"/>
                      <a:pt x="411897" y="83628"/>
                    </a:cubicBezTo>
                    <a:cubicBezTo>
                      <a:pt x="401899" y="56533"/>
                      <a:pt x="363281" y="26628"/>
                      <a:pt x="353208" y="22742"/>
                    </a:cubicBezTo>
                    <a:close/>
                  </a:path>
                </a:pathLst>
              </a:custGeom>
              <a:solidFill>
                <a:srgbClr val="0069A8"/>
              </a:solidFill>
              <a:ln w="1492" cap="flat">
                <a:noFill/>
                <a:prstDash val="solid"/>
                <a:miter/>
              </a:ln>
            </p:spPr>
            <p:txBody>
              <a:bodyPr rtlCol="0" anchor="ctr"/>
              <a:lstStyle/>
              <a:p>
                <a:endParaRPr lang="en-IN"/>
              </a:p>
            </p:txBody>
          </p:sp>
          <p:sp>
            <p:nvSpPr>
              <p:cNvPr id="215" name="Freeform: Shape 214">
                <a:extLst>
                  <a:ext uri="{FF2B5EF4-FFF2-40B4-BE49-F238E27FC236}">
                    <a16:creationId xmlns:a16="http://schemas.microsoft.com/office/drawing/2014/main" id="{F08B1051-FB1B-4215-A101-F82A2AEBF794}"/>
                  </a:ext>
                </a:extLst>
              </p:cNvPr>
              <p:cNvSpPr/>
              <p:nvPr/>
            </p:nvSpPr>
            <p:spPr>
              <a:xfrm>
                <a:off x="8522521" y="5310257"/>
                <a:ext cx="32355" cy="152751"/>
              </a:xfrm>
              <a:custGeom>
                <a:avLst/>
                <a:gdLst>
                  <a:gd name="connsiteX0" fmla="*/ 4110 w 32355"/>
                  <a:gd name="connsiteY0" fmla="*/ 3811 h 152751"/>
                  <a:gd name="connsiteX1" fmla="*/ 0 w 32355"/>
                  <a:gd name="connsiteY1" fmla="*/ 152752 h 152751"/>
                  <a:gd name="connsiteX2" fmla="*/ 9281 w 32355"/>
                  <a:gd name="connsiteY2" fmla="*/ 136821 h 152751"/>
                  <a:gd name="connsiteX3" fmla="*/ 31698 w 32355"/>
                  <a:gd name="connsiteY3" fmla="*/ 19010 h 152751"/>
                  <a:gd name="connsiteX4" fmla="*/ 2048 w 32355"/>
                  <a:gd name="connsiteY4" fmla="*/ 0 h 152751"/>
                  <a:gd name="connsiteX5" fmla="*/ 4110 w 32355"/>
                  <a:gd name="connsiteY5" fmla="*/ 3811 h 15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55" h="152751">
                    <a:moveTo>
                      <a:pt x="4110" y="3811"/>
                    </a:moveTo>
                    <a:cubicBezTo>
                      <a:pt x="4424" y="44342"/>
                      <a:pt x="16514" y="78835"/>
                      <a:pt x="0" y="152752"/>
                    </a:cubicBezTo>
                    <a:cubicBezTo>
                      <a:pt x="2107" y="152752"/>
                      <a:pt x="6337" y="141529"/>
                      <a:pt x="9281" y="136821"/>
                    </a:cubicBezTo>
                    <a:cubicBezTo>
                      <a:pt x="21371" y="117497"/>
                      <a:pt x="35599" y="26662"/>
                      <a:pt x="31698" y="19010"/>
                    </a:cubicBezTo>
                    <a:cubicBezTo>
                      <a:pt x="27798" y="11359"/>
                      <a:pt x="23240" y="7981"/>
                      <a:pt x="2048" y="0"/>
                    </a:cubicBezTo>
                    <a:cubicBezTo>
                      <a:pt x="3213" y="643"/>
                      <a:pt x="3856" y="2780"/>
                      <a:pt x="4110" y="3811"/>
                    </a:cubicBezTo>
                    <a:close/>
                  </a:path>
                </a:pathLst>
              </a:custGeom>
              <a:solidFill>
                <a:srgbClr val="1F1F39">
                  <a:alpha val="28000"/>
                </a:srgbClr>
              </a:solidFill>
              <a:ln w="1492" cap="flat">
                <a:noFill/>
                <a:prstDash val="solid"/>
                <a:miter/>
              </a:ln>
            </p:spPr>
            <p:txBody>
              <a:bodyPr rtlCol="0" anchor="ctr"/>
              <a:lstStyle/>
              <a:p>
                <a:endParaRPr lang="en-IN"/>
              </a:p>
            </p:txBody>
          </p:sp>
          <p:sp>
            <p:nvSpPr>
              <p:cNvPr id="216" name="Freeform: Shape 215">
                <a:extLst>
                  <a:ext uri="{FF2B5EF4-FFF2-40B4-BE49-F238E27FC236}">
                    <a16:creationId xmlns:a16="http://schemas.microsoft.com/office/drawing/2014/main" id="{2CAC41E4-DF65-4086-B3FB-C515CCE54730}"/>
                  </a:ext>
                </a:extLst>
              </p:cNvPr>
              <p:cNvSpPr/>
              <p:nvPr/>
            </p:nvSpPr>
            <p:spPr>
              <a:xfrm>
                <a:off x="6996781" y="5040412"/>
                <a:ext cx="149239" cy="149239"/>
              </a:xfrm>
              <a:custGeom>
                <a:avLst/>
                <a:gdLst>
                  <a:gd name="connsiteX0" fmla="*/ 149240 w 149239"/>
                  <a:gd name="connsiteY0" fmla="*/ 74620 h 149239"/>
                  <a:gd name="connsiteX1" fmla="*/ 74620 w 149239"/>
                  <a:gd name="connsiteY1" fmla="*/ 149240 h 149239"/>
                  <a:gd name="connsiteX2" fmla="*/ 0 w 149239"/>
                  <a:gd name="connsiteY2" fmla="*/ 74620 h 149239"/>
                  <a:gd name="connsiteX3" fmla="*/ 74620 w 149239"/>
                  <a:gd name="connsiteY3" fmla="*/ 0 h 149239"/>
                  <a:gd name="connsiteX4" fmla="*/ 149240 w 149239"/>
                  <a:gd name="connsiteY4" fmla="*/ 74620 h 149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239" h="149239">
                    <a:moveTo>
                      <a:pt x="149240" y="74620"/>
                    </a:moveTo>
                    <a:cubicBezTo>
                      <a:pt x="149240" y="115831"/>
                      <a:pt x="115831" y="149240"/>
                      <a:pt x="74620" y="149240"/>
                    </a:cubicBezTo>
                    <a:cubicBezTo>
                      <a:pt x="33408" y="149240"/>
                      <a:pt x="0" y="115832"/>
                      <a:pt x="0" y="74620"/>
                    </a:cubicBezTo>
                    <a:cubicBezTo>
                      <a:pt x="0" y="33409"/>
                      <a:pt x="33408" y="0"/>
                      <a:pt x="74620" y="0"/>
                    </a:cubicBezTo>
                    <a:cubicBezTo>
                      <a:pt x="115831" y="0"/>
                      <a:pt x="149240" y="33409"/>
                      <a:pt x="149240" y="74620"/>
                    </a:cubicBezTo>
                    <a:close/>
                  </a:path>
                </a:pathLst>
              </a:custGeom>
              <a:solidFill>
                <a:srgbClr val="3B3B4C">
                  <a:alpha val="75000"/>
                </a:srgbClr>
              </a:solidFill>
              <a:ln w="1492" cap="flat">
                <a:noFill/>
                <a:prstDash val="solid"/>
                <a:miter/>
              </a:ln>
            </p:spPr>
            <p:txBody>
              <a:bodyPr rtlCol="0" anchor="ctr"/>
              <a:lstStyle/>
              <a:p>
                <a:endParaRPr lang="en-IN"/>
              </a:p>
            </p:txBody>
          </p:sp>
          <p:sp>
            <p:nvSpPr>
              <p:cNvPr id="217" name="Freeform: Shape 216">
                <a:extLst>
                  <a:ext uri="{FF2B5EF4-FFF2-40B4-BE49-F238E27FC236}">
                    <a16:creationId xmlns:a16="http://schemas.microsoft.com/office/drawing/2014/main" id="{6BC337F5-6E36-41DA-B8FE-D27AEBC16B26}"/>
                  </a:ext>
                </a:extLst>
              </p:cNvPr>
              <p:cNvSpPr/>
              <p:nvPr/>
            </p:nvSpPr>
            <p:spPr>
              <a:xfrm rot="20412599">
                <a:off x="6989832" y="5036753"/>
                <a:ext cx="149239" cy="149239"/>
              </a:xfrm>
              <a:custGeom>
                <a:avLst/>
                <a:gdLst>
                  <a:gd name="connsiteX0" fmla="*/ 149240 w 149239"/>
                  <a:gd name="connsiteY0" fmla="*/ 74620 h 149239"/>
                  <a:gd name="connsiteX1" fmla="*/ 74620 w 149239"/>
                  <a:gd name="connsiteY1" fmla="*/ 149240 h 149239"/>
                  <a:gd name="connsiteX2" fmla="*/ 0 w 149239"/>
                  <a:gd name="connsiteY2" fmla="*/ 74620 h 149239"/>
                  <a:gd name="connsiteX3" fmla="*/ 74620 w 149239"/>
                  <a:gd name="connsiteY3" fmla="*/ 0 h 149239"/>
                  <a:gd name="connsiteX4" fmla="*/ 149240 w 149239"/>
                  <a:gd name="connsiteY4" fmla="*/ 74620 h 149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239" h="149239">
                    <a:moveTo>
                      <a:pt x="149240" y="74620"/>
                    </a:moveTo>
                    <a:cubicBezTo>
                      <a:pt x="149240" y="115832"/>
                      <a:pt x="115832" y="149240"/>
                      <a:pt x="74620" y="149240"/>
                    </a:cubicBezTo>
                    <a:cubicBezTo>
                      <a:pt x="33409" y="149240"/>
                      <a:pt x="0" y="115832"/>
                      <a:pt x="0" y="74620"/>
                    </a:cubicBezTo>
                    <a:cubicBezTo>
                      <a:pt x="0" y="33409"/>
                      <a:pt x="33409" y="0"/>
                      <a:pt x="74620" y="0"/>
                    </a:cubicBezTo>
                    <a:cubicBezTo>
                      <a:pt x="115832" y="0"/>
                      <a:pt x="149240" y="33409"/>
                      <a:pt x="149240" y="74620"/>
                    </a:cubicBezTo>
                    <a:close/>
                  </a:path>
                </a:pathLst>
              </a:custGeom>
              <a:solidFill>
                <a:srgbClr val="E2E2E2"/>
              </a:solidFill>
              <a:ln w="1492" cap="flat">
                <a:noFill/>
                <a:prstDash val="solid"/>
                <a:miter/>
              </a:ln>
            </p:spPr>
            <p:txBody>
              <a:bodyPr rtlCol="0" anchor="ctr"/>
              <a:lstStyle/>
              <a:p>
                <a:endParaRPr lang="en-IN"/>
              </a:p>
            </p:txBody>
          </p:sp>
          <p:sp>
            <p:nvSpPr>
              <p:cNvPr id="218" name="Freeform: Shape 217">
                <a:extLst>
                  <a:ext uri="{FF2B5EF4-FFF2-40B4-BE49-F238E27FC236}">
                    <a16:creationId xmlns:a16="http://schemas.microsoft.com/office/drawing/2014/main" id="{EEE6B68E-A26D-4FDA-85A3-0190419BC619}"/>
                  </a:ext>
                </a:extLst>
              </p:cNvPr>
              <p:cNvSpPr/>
              <p:nvPr/>
            </p:nvSpPr>
            <p:spPr>
              <a:xfrm>
                <a:off x="7046368" y="5077371"/>
                <a:ext cx="37362" cy="70808"/>
              </a:xfrm>
              <a:custGeom>
                <a:avLst/>
                <a:gdLst>
                  <a:gd name="connsiteX0" fmla="*/ 37362 w 37362"/>
                  <a:gd name="connsiteY0" fmla="*/ 0 h 70808"/>
                  <a:gd name="connsiteX1" fmla="*/ 0 w 37362"/>
                  <a:gd name="connsiteY1" fmla="*/ 35196 h 70808"/>
                  <a:gd name="connsiteX2" fmla="*/ 34538 w 37362"/>
                  <a:gd name="connsiteY2" fmla="*/ 70809 h 70808"/>
                </a:gdLst>
                <a:ahLst/>
                <a:cxnLst>
                  <a:cxn ang="0">
                    <a:pos x="connsiteX0" y="connsiteY0"/>
                  </a:cxn>
                  <a:cxn ang="0">
                    <a:pos x="connsiteX1" y="connsiteY1"/>
                  </a:cxn>
                  <a:cxn ang="0">
                    <a:pos x="connsiteX2" y="connsiteY2"/>
                  </a:cxn>
                </a:cxnLst>
                <a:rect l="l" t="t" r="r" b="b"/>
                <a:pathLst>
                  <a:path w="37362" h="70808">
                    <a:moveTo>
                      <a:pt x="37362" y="0"/>
                    </a:moveTo>
                    <a:cubicBezTo>
                      <a:pt x="27857" y="8444"/>
                      <a:pt x="0" y="27798"/>
                      <a:pt x="0" y="35196"/>
                    </a:cubicBezTo>
                    <a:cubicBezTo>
                      <a:pt x="0" y="42593"/>
                      <a:pt x="34538" y="70809"/>
                      <a:pt x="34538" y="70809"/>
                    </a:cubicBezTo>
                  </a:path>
                </a:pathLst>
              </a:custGeom>
              <a:noFill/>
              <a:ln w="19757" cap="rnd">
                <a:solidFill>
                  <a:srgbClr val="3B3B4C">
                    <a:alpha val="75000"/>
                  </a:srgbClr>
                </a:solidFill>
                <a:prstDash val="solid"/>
                <a:round/>
              </a:ln>
            </p:spPr>
            <p:txBody>
              <a:bodyPr rtlCol="0" anchor="ctr"/>
              <a:lstStyle/>
              <a:p>
                <a:endParaRPr lang="en-IN"/>
              </a:p>
            </p:txBody>
          </p:sp>
          <p:sp>
            <p:nvSpPr>
              <p:cNvPr id="219" name="Freeform: Shape 218">
                <a:extLst>
                  <a:ext uri="{FF2B5EF4-FFF2-40B4-BE49-F238E27FC236}">
                    <a16:creationId xmlns:a16="http://schemas.microsoft.com/office/drawing/2014/main" id="{2BCAEAE7-0EF4-4742-9D42-474D9A78F09B}"/>
                  </a:ext>
                </a:extLst>
              </p:cNvPr>
              <p:cNvSpPr/>
              <p:nvPr/>
            </p:nvSpPr>
            <p:spPr>
              <a:xfrm rot="20250002">
                <a:off x="8359486" y="5034579"/>
                <a:ext cx="155068" cy="155068"/>
              </a:xfrm>
              <a:custGeom>
                <a:avLst/>
                <a:gdLst>
                  <a:gd name="connsiteX0" fmla="*/ 155069 w 155068"/>
                  <a:gd name="connsiteY0" fmla="*/ 77534 h 155068"/>
                  <a:gd name="connsiteX1" fmla="*/ 77534 w 155068"/>
                  <a:gd name="connsiteY1" fmla="*/ 155069 h 155068"/>
                  <a:gd name="connsiteX2" fmla="*/ 0 w 155068"/>
                  <a:gd name="connsiteY2" fmla="*/ 77534 h 155068"/>
                  <a:gd name="connsiteX3" fmla="*/ 77534 w 155068"/>
                  <a:gd name="connsiteY3" fmla="*/ 0 h 155068"/>
                  <a:gd name="connsiteX4" fmla="*/ 155069 w 155068"/>
                  <a:gd name="connsiteY4" fmla="*/ 77534 h 155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68" h="155068">
                    <a:moveTo>
                      <a:pt x="155069" y="77534"/>
                    </a:moveTo>
                    <a:cubicBezTo>
                      <a:pt x="155069" y="120356"/>
                      <a:pt x="120355" y="155069"/>
                      <a:pt x="77534" y="155069"/>
                    </a:cubicBezTo>
                    <a:cubicBezTo>
                      <a:pt x="34713" y="155069"/>
                      <a:pt x="0" y="120356"/>
                      <a:pt x="0" y="77534"/>
                    </a:cubicBezTo>
                    <a:cubicBezTo>
                      <a:pt x="0" y="34714"/>
                      <a:pt x="34713" y="0"/>
                      <a:pt x="77534" y="0"/>
                    </a:cubicBezTo>
                    <a:cubicBezTo>
                      <a:pt x="120355" y="0"/>
                      <a:pt x="155069" y="34714"/>
                      <a:pt x="155069" y="77534"/>
                    </a:cubicBezTo>
                    <a:close/>
                  </a:path>
                </a:pathLst>
              </a:custGeom>
              <a:solidFill>
                <a:srgbClr val="3B3B4C">
                  <a:alpha val="75000"/>
                </a:srgbClr>
              </a:solidFill>
              <a:ln w="1492" cap="flat">
                <a:noFill/>
                <a:prstDash val="solid"/>
                <a:miter/>
              </a:ln>
            </p:spPr>
            <p:txBody>
              <a:bodyPr rtlCol="0" anchor="ctr"/>
              <a:lstStyle/>
              <a:p>
                <a:endParaRPr lang="en-IN"/>
              </a:p>
            </p:txBody>
          </p:sp>
          <p:sp>
            <p:nvSpPr>
              <p:cNvPr id="220" name="Freeform: Shape 219">
                <a:extLst>
                  <a:ext uri="{FF2B5EF4-FFF2-40B4-BE49-F238E27FC236}">
                    <a16:creationId xmlns:a16="http://schemas.microsoft.com/office/drawing/2014/main" id="{2E474A1C-6EDA-419D-91FF-57880A0B1714}"/>
                  </a:ext>
                </a:extLst>
              </p:cNvPr>
              <p:cNvSpPr/>
              <p:nvPr/>
            </p:nvSpPr>
            <p:spPr>
              <a:xfrm rot="18900000">
                <a:off x="8352185" y="5030919"/>
                <a:ext cx="155068" cy="155068"/>
              </a:xfrm>
              <a:custGeom>
                <a:avLst/>
                <a:gdLst>
                  <a:gd name="connsiteX0" fmla="*/ 155069 w 155068"/>
                  <a:gd name="connsiteY0" fmla="*/ 77535 h 155068"/>
                  <a:gd name="connsiteX1" fmla="*/ 77534 w 155068"/>
                  <a:gd name="connsiteY1" fmla="*/ 155069 h 155068"/>
                  <a:gd name="connsiteX2" fmla="*/ 0 w 155068"/>
                  <a:gd name="connsiteY2" fmla="*/ 77535 h 155068"/>
                  <a:gd name="connsiteX3" fmla="*/ 77534 w 155068"/>
                  <a:gd name="connsiteY3" fmla="*/ 0 h 155068"/>
                  <a:gd name="connsiteX4" fmla="*/ 155069 w 155068"/>
                  <a:gd name="connsiteY4" fmla="*/ 77535 h 155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68" h="155068">
                    <a:moveTo>
                      <a:pt x="155069" y="77535"/>
                    </a:moveTo>
                    <a:cubicBezTo>
                      <a:pt x="155069" y="120356"/>
                      <a:pt x="120355" y="155069"/>
                      <a:pt x="77534" y="155069"/>
                    </a:cubicBezTo>
                    <a:cubicBezTo>
                      <a:pt x="34713" y="155069"/>
                      <a:pt x="0" y="120356"/>
                      <a:pt x="0" y="77535"/>
                    </a:cubicBezTo>
                    <a:cubicBezTo>
                      <a:pt x="0" y="34714"/>
                      <a:pt x="34713" y="0"/>
                      <a:pt x="77534" y="0"/>
                    </a:cubicBezTo>
                    <a:cubicBezTo>
                      <a:pt x="120355" y="0"/>
                      <a:pt x="155069" y="34714"/>
                      <a:pt x="155069" y="77535"/>
                    </a:cubicBezTo>
                    <a:close/>
                  </a:path>
                </a:pathLst>
              </a:custGeom>
              <a:solidFill>
                <a:srgbClr val="E2E2E2"/>
              </a:solidFill>
              <a:ln w="1492" cap="flat">
                <a:noFill/>
                <a:prstDash val="solid"/>
                <a:miter/>
              </a:ln>
            </p:spPr>
            <p:txBody>
              <a:bodyPr rtlCol="0" anchor="ctr"/>
              <a:lstStyle/>
              <a:p>
                <a:endParaRPr lang="en-IN"/>
              </a:p>
            </p:txBody>
          </p:sp>
          <p:sp>
            <p:nvSpPr>
              <p:cNvPr id="221" name="Freeform: Shape 220">
                <a:extLst>
                  <a:ext uri="{FF2B5EF4-FFF2-40B4-BE49-F238E27FC236}">
                    <a16:creationId xmlns:a16="http://schemas.microsoft.com/office/drawing/2014/main" id="{3BB2F2CB-C5DD-49FF-9A4F-46AD64E2CC11}"/>
                  </a:ext>
                </a:extLst>
              </p:cNvPr>
              <p:cNvSpPr/>
              <p:nvPr/>
            </p:nvSpPr>
            <p:spPr>
              <a:xfrm>
                <a:off x="8417608" y="5073575"/>
                <a:ext cx="38766" cy="73513"/>
              </a:xfrm>
              <a:custGeom>
                <a:avLst/>
                <a:gdLst>
                  <a:gd name="connsiteX0" fmla="*/ 0 w 38766"/>
                  <a:gd name="connsiteY0" fmla="*/ 0 h 73513"/>
                  <a:gd name="connsiteX1" fmla="*/ 38767 w 38766"/>
                  <a:gd name="connsiteY1" fmla="*/ 36571 h 73513"/>
                  <a:gd name="connsiteX2" fmla="*/ 2899 w 38766"/>
                  <a:gd name="connsiteY2" fmla="*/ 73514 h 73513"/>
                </a:gdLst>
                <a:ahLst/>
                <a:cxnLst>
                  <a:cxn ang="0">
                    <a:pos x="connsiteX0" y="connsiteY0"/>
                  </a:cxn>
                  <a:cxn ang="0">
                    <a:pos x="connsiteX1" y="connsiteY1"/>
                  </a:cxn>
                  <a:cxn ang="0">
                    <a:pos x="connsiteX2" y="connsiteY2"/>
                  </a:cxn>
                </a:cxnLst>
                <a:rect l="l" t="t" r="r" b="b"/>
                <a:pathLst>
                  <a:path w="38766" h="73513">
                    <a:moveTo>
                      <a:pt x="0" y="0"/>
                    </a:moveTo>
                    <a:cubicBezTo>
                      <a:pt x="9879" y="8773"/>
                      <a:pt x="38767" y="28889"/>
                      <a:pt x="38767" y="36571"/>
                    </a:cubicBezTo>
                    <a:cubicBezTo>
                      <a:pt x="38767" y="44252"/>
                      <a:pt x="2899" y="73514"/>
                      <a:pt x="2899" y="73514"/>
                    </a:cubicBezTo>
                  </a:path>
                </a:pathLst>
              </a:custGeom>
              <a:noFill/>
              <a:ln w="20533" cap="rnd">
                <a:solidFill>
                  <a:srgbClr val="3B3B4C">
                    <a:alpha val="75000"/>
                  </a:srgbClr>
                </a:solidFill>
                <a:prstDash val="solid"/>
                <a:round/>
              </a:ln>
            </p:spPr>
            <p:txBody>
              <a:bodyPr rtlCol="0" anchor="ctr"/>
              <a:lstStyle/>
              <a:p>
                <a:endParaRPr lang="en-IN"/>
              </a:p>
            </p:txBody>
          </p:sp>
          <p:sp>
            <p:nvSpPr>
              <p:cNvPr id="222" name="Freeform: Shape 221">
                <a:extLst>
                  <a:ext uri="{FF2B5EF4-FFF2-40B4-BE49-F238E27FC236}">
                    <a16:creationId xmlns:a16="http://schemas.microsoft.com/office/drawing/2014/main" id="{6F5CA63B-0724-4F19-B34B-425C48510C60}"/>
                  </a:ext>
                </a:extLst>
              </p:cNvPr>
              <p:cNvSpPr/>
              <p:nvPr/>
            </p:nvSpPr>
            <p:spPr>
              <a:xfrm>
                <a:off x="6698285" y="5688064"/>
                <a:ext cx="111230" cy="418703"/>
              </a:xfrm>
              <a:custGeom>
                <a:avLst/>
                <a:gdLst>
                  <a:gd name="connsiteX0" fmla="*/ 102030 w 111230"/>
                  <a:gd name="connsiteY0" fmla="*/ 0 h 418703"/>
                  <a:gd name="connsiteX1" fmla="*/ 106827 w 111230"/>
                  <a:gd name="connsiteY1" fmla="*/ 119903 h 418703"/>
                  <a:gd name="connsiteX2" fmla="*/ 49005 w 111230"/>
                  <a:gd name="connsiteY2" fmla="*/ 377897 h 418703"/>
                  <a:gd name="connsiteX3" fmla="*/ 70690 w 111230"/>
                  <a:gd name="connsiteY3" fmla="*/ 417651 h 418703"/>
                  <a:gd name="connsiteX4" fmla="*/ 1 w 111230"/>
                  <a:gd name="connsiteY4" fmla="*/ 383502 h 418703"/>
                  <a:gd name="connsiteX5" fmla="*/ 12585 w 111230"/>
                  <a:gd name="connsiteY5" fmla="*/ 356765 h 418703"/>
                  <a:gd name="connsiteX6" fmla="*/ 31714 w 111230"/>
                  <a:gd name="connsiteY6" fmla="*/ 248758 h 418703"/>
                  <a:gd name="connsiteX7" fmla="*/ 35585 w 111230"/>
                  <a:gd name="connsiteY7" fmla="*/ 66027 h 418703"/>
                  <a:gd name="connsiteX8" fmla="*/ 102030 w 111230"/>
                  <a:gd name="connsiteY8" fmla="*/ 0 h 41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30" h="418703">
                    <a:moveTo>
                      <a:pt x="102030" y="0"/>
                    </a:moveTo>
                    <a:cubicBezTo>
                      <a:pt x="111206" y="45209"/>
                      <a:pt x="114793" y="84275"/>
                      <a:pt x="106827" y="119903"/>
                    </a:cubicBezTo>
                    <a:cubicBezTo>
                      <a:pt x="98862" y="155532"/>
                      <a:pt x="45239" y="371605"/>
                      <a:pt x="49005" y="377897"/>
                    </a:cubicBezTo>
                    <a:cubicBezTo>
                      <a:pt x="52772" y="384189"/>
                      <a:pt x="67597" y="410910"/>
                      <a:pt x="70690" y="417651"/>
                    </a:cubicBezTo>
                    <a:cubicBezTo>
                      <a:pt x="73784" y="424391"/>
                      <a:pt x="-298" y="397116"/>
                      <a:pt x="1" y="383502"/>
                    </a:cubicBezTo>
                    <a:cubicBezTo>
                      <a:pt x="300" y="369887"/>
                      <a:pt x="4485" y="376926"/>
                      <a:pt x="12585" y="356765"/>
                    </a:cubicBezTo>
                    <a:cubicBezTo>
                      <a:pt x="20685" y="336604"/>
                      <a:pt x="30429" y="263957"/>
                      <a:pt x="31714" y="248758"/>
                    </a:cubicBezTo>
                    <a:cubicBezTo>
                      <a:pt x="32999" y="233559"/>
                      <a:pt x="30474" y="82735"/>
                      <a:pt x="35585" y="66027"/>
                    </a:cubicBezTo>
                    <a:cubicBezTo>
                      <a:pt x="40696" y="49319"/>
                      <a:pt x="102030" y="0"/>
                      <a:pt x="102030" y="0"/>
                    </a:cubicBezTo>
                    <a:close/>
                  </a:path>
                </a:pathLst>
              </a:custGeom>
              <a:solidFill>
                <a:srgbClr val="F5B1B4"/>
              </a:solidFill>
              <a:ln w="1492" cap="flat">
                <a:noFill/>
                <a:prstDash val="solid"/>
                <a:miter/>
              </a:ln>
            </p:spPr>
            <p:txBody>
              <a:bodyPr rtlCol="0" anchor="ctr"/>
              <a:lstStyle/>
              <a:p>
                <a:endParaRPr lang="en-IN"/>
              </a:p>
            </p:txBody>
          </p:sp>
          <p:sp>
            <p:nvSpPr>
              <p:cNvPr id="223" name="Freeform: Shape 222">
                <a:extLst>
                  <a:ext uri="{FF2B5EF4-FFF2-40B4-BE49-F238E27FC236}">
                    <a16:creationId xmlns:a16="http://schemas.microsoft.com/office/drawing/2014/main" id="{396AD3E3-EE1D-4008-8DD6-CB534842CE73}"/>
                  </a:ext>
                </a:extLst>
              </p:cNvPr>
              <p:cNvSpPr/>
              <p:nvPr/>
            </p:nvSpPr>
            <p:spPr>
              <a:xfrm>
                <a:off x="6679778" y="6043710"/>
                <a:ext cx="112864" cy="93908"/>
              </a:xfrm>
              <a:custGeom>
                <a:avLst/>
                <a:gdLst>
                  <a:gd name="connsiteX0" fmla="*/ 25473 w 112864"/>
                  <a:gd name="connsiteY0" fmla="*/ 791 h 93908"/>
                  <a:gd name="connsiteX1" fmla="*/ 31108 w 112864"/>
                  <a:gd name="connsiteY1" fmla="*/ 1120 h 93908"/>
                  <a:gd name="connsiteX2" fmla="*/ 42630 w 112864"/>
                  <a:gd name="connsiteY2" fmla="*/ 18202 h 93908"/>
                  <a:gd name="connsiteX3" fmla="*/ 57575 w 112864"/>
                  <a:gd name="connsiteY3" fmla="*/ 44176 h 93908"/>
                  <a:gd name="connsiteX4" fmla="*/ 90200 w 112864"/>
                  <a:gd name="connsiteY4" fmla="*/ 59270 h 93908"/>
                  <a:gd name="connsiteX5" fmla="*/ 111018 w 112864"/>
                  <a:gd name="connsiteY5" fmla="*/ 91357 h 93908"/>
                  <a:gd name="connsiteX6" fmla="*/ 60773 w 112864"/>
                  <a:gd name="connsiteY6" fmla="*/ 79969 h 93908"/>
                  <a:gd name="connsiteX7" fmla="*/ 24905 w 112864"/>
                  <a:gd name="connsiteY7" fmla="*/ 47090 h 93908"/>
                  <a:gd name="connsiteX8" fmla="*/ 20018 w 112864"/>
                  <a:gd name="connsiteY8" fmla="*/ 49257 h 93908"/>
                  <a:gd name="connsiteX9" fmla="*/ 67 w 112864"/>
                  <a:gd name="connsiteY9" fmla="*/ 29485 h 93908"/>
                  <a:gd name="connsiteX10" fmla="*/ 10215 w 112864"/>
                  <a:gd name="connsiteY10" fmla="*/ 11551 h 93908"/>
                  <a:gd name="connsiteX11" fmla="*/ 25473 w 112864"/>
                  <a:gd name="connsiteY11" fmla="*/ 791 h 9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864" h="93908">
                    <a:moveTo>
                      <a:pt x="25473" y="791"/>
                    </a:moveTo>
                    <a:cubicBezTo>
                      <a:pt x="27211" y="-375"/>
                      <a:pt x="29516" y="-240"/>
                      <a:pt x="31108" y="1120"/>
                    </a:cubicBezTo>
                    <a:cubicBezTo>
                      <a:pt x="36506" y="5588"/>
                      <a:pt x="40506" y="11522"/>
                      <a:pt x="42630" y="18202"/>
                    </a:cubicBezTo>
                    <a:cubicBezTo>
                      <a:pt x="44050" y="24015"/>
                      <a:pt x="44125" y="33700"/>
                      <a:pt x="57575" y="44176"/>
                    </a:cubicBezTo>
                    <a:cubicBezTo>
                      <a:pt x="71025" y="54653"/>
                      <a:pt x="85776" y="54339"/>
                      <a:pt x="90200" y="59270"/>
                    </a:cubicBezTo>
                    <a:cubicBezTo>
                      <a:pt x="94623" y="64202"/>
                      <a:pt x="119806" y="82943"/>
                      <a:pt x="111018" y="91357"/>
                    </a:cubicBezTo>
                    <a:cubicBezTo>
                      <a:pt x="101737" y="98456"/>
                      <a:pt x="70667" y="89474"/>
                      <a:pt x="60773" y="79969"/>
                    </a:cubicBezTo>
                    <a:cubicBezTo>
                      <a:pt x="50880" y="70464"/>
                      <a:pt x="25608" y="45596"/>
                      <a:pt x="24905" y="47090"/>
                    </a:cubicBezTo>
                    <a:cubicBezTo>
                      <a:pt x="21767" y="50632"/>
                      <a:pt x="20018" y="49257"/>
                      <a:pt x="20018" y="49257"/>
                    </a:cubicBezTo>
                    <a:cubicBezTo>
                      <a:pt x="12247" y="41785"/>
                      <a:pt x="799" y="32818"/>
                      <a:pt x="67" y="29485"/>
                    </a:cubicBezTo>
                    <a:cubicBezTo>
                      <a:pt x="-665" y="26152"/>
                      <a:pt x="4745" y="16035"/>
                      <a:pt x="10215" y="11551"/>
                    </a:cubicBezTo>
                    <a:cubicBezTo>
                      <a:pt x="14055" y="8458"/>
                      <a:pt x="21423" y="3481"/>
                      <a:pt x="25473" y="791"/>
                    </a:cubicBezTo>
                    <a:close/>
                  </a:path>
                </a:pathLst>
              </a:custGeom>
              <a:solidFill>
                <a:srgbClr val="1F1E39"/>
              </a:solidFill>
              <a:ln w="1492" cap="flat">
                <a:noFill/>
                <a:prstDash val="solid"/>
                <a:miter/>
              </a:ln>
            </p:spPr>
            <p:txBody>
              <a:bodyPr rtlCol="0" anchor="ctr"/>
              <a:lstStyle/>
              <a:p>
                <a:endParaRPr lang="en-IN"/>
              </a:p>
            </p:txBody>
          </p:sp>
          <p:sp>
            <p:nvSpPr>
              <p:cNvPr id="224" name="Freeform: Shape 223">
                <a:extLst>
                  <a:ext uri="{FF2B5EF4-FFF2-40B4-BE49-F238E27FC236}">
                    <a16:creationId xmlns:a16="http://schemas.microsoft.com/office/drawing/2014/main" id="{AA928946-62D8-45F9-8ECB-0997F32FE2BF}"/>
                  </a:ext>
                </a:extLst>
              </p:cNvPr>
              <p:cNvSpPr/>
              <p:nvPr/>
            </p:nvSpPr>
            <p:spPr>
              <a:xfrm>
                <a:off x="6822171" y="5699321"/>
                <a:ext cx="152998" cy="412368"/>
              </a:xfrm>
              <a:custGeom>
                <a:avLst/>
                <a:gdLst>
                  <a:gd name="connsiteX0" fmla="*/ 23 w 152998"/>
                  <a:gd name="connsiteY0" fmla="*/ 11923 h 412368"/>
                  <a:gd name="connsiteX1" fmla="*/ 12413 w 152998"/>
                  <a:gd name="connsiteY1" fmla="*/ 95360 h 412368"/>
                  <a:gd name="connsiteX2" fmla="*/ 18779 w 152998"/>
                  <a:gd name="connsiteY2" fmla="*/ 134501 h 412368"/>
                  <a:gd name="connsiteX3" fmla="*/ 41750 w 152998"/>
                  <a:gd name="connsiteY3" fmla="*/ 265897 h 412368"/>
                  <a:gd name="connsiteX4" fmla="*/ 61178 w 152998"/>
                  <a:gd name="connsiteY4" fmla="*/ 376624 h 412368"/>
                  <a:gd name="connsiteX5" fmla="*/ 58189 w 152998"/>
                  <a:gd name="connsiteY5" fmla="*/ 406827 h 412368"/>
                  <a:gd name="connsiteX6" fmla="*/ 152775 w 152998"/>
                  <a:gd name="connsiteY6" fmla="*/ 400849 h 412368"/>
                  <a:gd name="connsiteX7" fmla="*/ 104548 w 152998"/>
                  <a:gd name="connsiteY7" fmla="*/ 384096 h 412368"/>
                  <a:gd name="connsiteX8" fmla="*/ 82564 w 152998"/>
                  <a:gd name="connsiteY8" fmla="*/ 130361 h 412368"/>
                  <a:gd name="connsiteX9" fmla="*/ 79575 w 152998"/>
                  <a:gd name="connsiteY9" fmla="*/ 90817 h 412368"/>
                  <a:gd name="connsiteX10" fmla="*/ 74315 w 152998"/>
                  <a:gd name="connsiteY10" fmla="*/ 28557 h 412368"/>
                  <a:gd name="connsiteX11" fmla="*/ 22620 w 152998"/>
                  <a:gd name="connsiteY11" fmla="*/ 1656 h 412368"/>
                  <a:gd name="connsiteX12" fmla="*/ 23 w 152998"/>
                  <a:gd name="connsiteY12" fmla="*/ 11923 h 41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998" h="412368">
                    <a:moveTo>
                      <a:pt x="23" y="11923"/>
                    </a:moveTo>
                    <a:cubicBezTo>
                      <a:pt x="352" y="18588"/>
                      <a:pt x="5658" y="53455"/>
                      <a:pt x="12413" y="95360"/>
                    </a:cubicBezTo>
                    <a:cubicBezTo>
                      <a:pt x="14430" y="107959"/>
                      <a:pt x="16582" y="121200"/>
                      <a:pt x="18779" y="134501"/>
                    </a:cubicBezTo>
                    <a:cubicBezTo>
                      <a:pt x="28852" y="195671"/>
                      <a:pt x="39702" y="258125"/>
                      <a:pt x="41750" y="265897"/>
                    </a:cubicBezTo>
                    <a:cubicBezTo>
                      <a:pt x="45874" y="280976"/>
                      <a:pt x="62075" y="354326"/>
                      <a:pt x="61178" y="376624"/>
                    </a:cubicBezTo>
                    <a:cubicBezTo>
                      <a:pt x="60281" y="398921"/>
                      <a:pt x="53705" y="393616"/>
                      <a:pt x="58189" y="406827"/>
                    </a:cubicBezTo>
                    <a:cubicBezTo>
                      <a:pt x="62672" y="420038"/>
                      <a:pt x="158215" y="406170"/>
                      <a:pt x="152775" y="400849"/>
                    </a:cubicBezTo>
                    <a:cubicBezTo>
                      <a:pt x="147335" y="395529"/>
                      <a:pt x="110526" y="388893"/>
                      <a:pt x="104548" y="384096"/>
                    </a:cubicBezTo>
                    <a:cubicBezTo>
                      <a:pt x="100483" y="380898"/>
                      <a:pt x="90231" y="235170"/>
                      <a:pt x="82564" y="130361"/>
                    </a:cubicBezTo>
                    <a:cubicBezTo>
                      <a:pt x="81548" y="116298"/>
                      <a:pt x="80562" y="102967"/>
                      <a:pt x="79575" y="90817"/>
                    </a:cubicBezTo>
                    <a:cubicBezTo>
                      <a:pt x="77289" y="60210"/>
                      <a:pt x="75420" y="37016"/>
                      <a:pt x="74315" y="28557"/>
                    </a:cubicBezTo>
                    <a:cubicBezTo>
                      <a:pt x="69517" y="-8537"/>
                      <a:pt x="53392" y="1506"/>
                      <a:pt x="22620" y="1656"/>
                    </a:cubicBezTo>
                    <a:cubicBezTo>
                      <a:pt x="22799" y="1551"/>
                      <a:pt x="-843" y="-5966"/>
                      <a:pt x="23" y="11923"/>
                    </a:cubicBezTo>
                    <a:close/>
                  </a:path>
                </a:pathLst>
              </a:custGeom>
              <a:solidFill>
                <a:srgbClr val="F5B1B4"/>
              </a:solidFill>
              <a:ln w="1492" cap="flat">
                <a:noFill/>
                <a:prstDash val="solid"/>
                <a:miter/>
              </a:ln>
            </p:spPr>
            <p:txBody>
              <a:bodyPr rtlCol="0" anchor="ctr"/>
              <a:lstStyle/>
              <a:p>
                <a:endParaRPr lang="en-IN"/>
              </a:p>
            </p:txBody>
          </p:sp>
          <p:sp>
            <p:nvSpPr>
              <p:cNvPr id="225" name="Freeform: Shape 224">
                <a:extLst>
                  <a:ext uri="{FF2B5EF4-FFF2-40B4-BE49-F238E27FC236}">
                    <a16:creationId xmlns:a16="http://schemas.microsoft.com/office/drawing/2014/main" id="{BC145091-DBCC-4C25-9C36-E327EEE56132}"/>
                  </a:ext>
                </a:extLst>
              </p:cNvPr>
              <p:cNvSpPr/>
              <p:nvPr/>
            </p:nvSpPr>
            <p:spPr>
              <a:xfrm>
                <a:off x="6871657" y="6088251"/>
                <a:ext cx="131942" cy="44748"/>
              </a:xfrm>
              <a:custGeom>
                <a:avLst/>
                <a:gdLst>
                  <a:gd name="connsiteX0" fmla="*/ 4982 w 131942"/>
                  <a:gd name="connsiteY0" fmla="*/ 3640 h 44748"/>
                  <a:gd name="connsiteX1" fmla="*/ 9630 w 131942"/>
                  <a:gd name="connsiteY1" fmla="*/ 24 h 44748"/>
                  <a:gd name="connsiteX2" fmla="*/ 30433 w 131942"/>
                  <a:gd name="connsiteY2" fmla="*/ 5269 h 44748"/>
                  <a:gd name="connsiteX3" fmla="*/ 59934 w 131942"/>
                  <a:gd name="connsiteY3" fmla="*/ 15058 h 44748"/>
                  <a:gd name="connsiteX4" fmla="*/ 96639 w 131942"/>
                  <a:gd name="connsiteY4" fmla="*/ 7795 h 44748"/>
                  <a:gd name="connsiteX5" fmla="*/ 131909 w 131942"/>
                  <a:gd name="connsiteY5" fmla="*/ 26551 h 44748"/>
                  <a:gd name="connsiteX6" fmla="*/ 87971 w 131942"/>
                  <a:gd name="connsiteY6" fmla="*/ 44724 h 44748"/>
                  <a:gd name="connsiteX7" fmla="*/ 36246 w 131942"/>
                  <a:gd name="connsiteY7" fmla="*/ 39717 h 44748"/>
                  <a:gd name="connsiteX8" fmla="*/ 33885 w 131942"/>
                  <a:gd name="connsiteY8" fmla="*/ 44724 h 44748"/>
                  <a:gd name="connsiteX9" fmla="*/ 4623 w 131942"/>
                  <a:gd name="connsiteY9" fmla="*/ 43229 h 44748"/>
                  <a:gd name="connsiteX10" fmla="*/ 319 w 131942"/>
                  <a:gd name="connsiteY10" fmla="*/ 22456 h 44748"/>
                  <a:gd name="connsiteX11" fmla="*/ 4982 w 131942"/>
                  <a:gd name="connsiteY11" fmla="*/ 3640 h 44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942" h="44748">
                    <a:moveTo>
                      <a:pt x="4982" y="3640"/>
                    </a:moveTo>
                    <a:cubicBezTo>
                      <a:pt x="5562" y="1533"/>
                      <a:pt x="7452" y="68"/>
                      <a:pt x="9630" y="24"/>
                    </a:cubicBezTo>
                    <a:cubicBezTo>
                      <a:pt x="16921" y="-230"/>
                      <a:pt x="24135" y="1593"/>
                      <a:pt x="30433" y="5269"/>
                    </a:cubicBezTo>
                    <a:cubicBezTo>
                      <a:pt x="35514" y="8766"/>
                      <a:pt x="42165" y="16209"/>
                      <a:pt x="59934" y="15058"/>
                    </a:cubicBezTo>
                    <a:cubicBezTo>
                      <a:pt x="77704" y="13907"/>
                      <a:pt x="89824" y="7033"/>
                      <a:pt x="96639" y="7795"/>
                    </a:cubicBezTo>
                    <a:cubicBezTo>
                      <a:pt x="103454" y="8557"/>
                      <a:pt x="133089" y="14057"/>
                      <a:pt x="131909" y="26551"/>
                    </a:cubicBezTo>
                    <a:cubicBezTo>
                      <a:pt x="129443" y="38372"/>
                      <a:pt x="102333" y="45217"/>
                      <a:pt x="87971" y="44724"/>
                    </a:cubicBezTo>
                    <a:cubicBezTo>
                      <a:pt x="73609" y="44231"/>
                      <a:pt x="35664" y="38043"/>
                      <a:pt x="36246" y="39717"/>
                    </a:cubicBezTo>
                    <a:cubicBezTo>
                      <a:pt x="36246" y="44589"/>
                      <a:pt x="33885" y="44724"/>
                      <a:pt x="33885" y="44724"/>
                    </a:cubicBezTo>
                    <a:cubicBezTo>
                      <a:pt x="22602" y="44246"/>
                      <a:pt x="7448" y="45217"/>
                      <a:pt x="4623" y="43229"/>
                    </a:cubicBezTo>
                    <a:cubicBezTo>
                      <a:pt x="1798" y="41242"/>
                      <a:pt x="-951" y="29629"/>
                      <a:pt x="319" y="22456"/>
                    </a:cubicBezTo>
                    <a:cubicBezTo>
                      <a:pt x="1171" y="17360"/>
                      <a:pt x="3622" y="8482"/>
                      <a:pt x="4982" y="3640"/>
                    </a:cubicBezTo>
                    <a:close/>
                  </a:path>
                </a:pathLst>
              </a:custGeom>
              <a:solidFill>
                <a:srgbClr val="1F1E39"/>
              </a:solidFill>
              <a:ln w="1492" cap="flat">
                <a:noFill/>
                <a:prstDash val="solid"/>
                <a:miter/>
              </a:ln>
            </p:spPr>
            <p:txBody>
              <a:bodyPr rtlCol="0" anchor="ctr"/>
              <a:lstStyle/>
              <a:p>
                <a:endParaRPr lang="en-IN"/>
              </a:p>
            </p:txBody>
          </p:sp>
          <p:sp>
            <p:nvSpPr>
              <p:cNvPr id="226" name="Freeform: Shape 225">
                <a:extLst>
                  <a:ext uri="{FF2B5EF4-FFF2-40B4-BE49-F238E27FC236}">
                    <a16:creationId xmlns:a16="http://schemas.microsoft.com/office/drawing/2014/main" id="{F1786749-9B59-47A6-B3F0-23BD80525DF9}"/>
                  </a:ext>
                </a:extLst>
              </p:cNvPr>
              <p:cNvSpPr/>
              <p:nvPr/>
            </p:nvSpPr>
            <p:spPr>
              <a:xfrm>
                <a:off x="6730657" y="5789466"/>
                <a:ext cx="75232" cy="44804"/>
              </a:xfrm>
              <a:custGeom>
                <a:avLst/>
                <a:gdLst>
                  <a:gd name="connsiteX0" fmla="*/ 0 w 75232"/>
                  <a:gd name="connsiteY0" fmla="*/ 35315 h 44804"/>
                  <a:gd name="connsiteX1" fmla="*/ 68283 w 75232"/>
                  <a:gd name="connsiteY1" fmla="*/ 44805 h 44804"/>
                  <a:gd name="connsiteX2" fmla="*/ 74456 w 75232"/>
                  <a:gd name="connsiteY2" fmla="*/ 18487 h 44804"/>
                  <a:gd name="connsiteX3" fmla="*/ 75233 w 75232"/>
                  <a:gd name="connsiteY3" fmla="*/ 14826 h 44804"/>
                  <a:gd name="connsiteX4" fmla="*/ 19249 w 75232"/>
                  <a:gd name="connsiteY4" fmla="*/ 0 h 44804"/>
                  <a:gd name="connsiteX5" fmla="*/ 194 w 75232"/>
                  <a:gd name="connsiteY5" fmla="*/ 21013 h 44804"/>
                  <a:gd name="connsiteX6" fmla="*/ 0 w 75232"/>
                  <a:gd name="connsiteY6" fmla="*/ 35315 h 4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32" h="44804">
                    <a:moveTo>
                      <a:pt x="0" y="35315"/>
                    </a:moveTo>
                    <a:cubicBezTo>
                      <a:pt x="20923" y="43640"/>
                      <a:pt x="52681" y="42384"/>
                      <a:pt x="68283" y="44805"/>
                    </a:cubicBezTo>
                    <a:cubicBezTo>
                      <a:pt x="72214" y="28366"/>
                      <a:pt x="72991" y="25078"/>
                      <a:pt x="74456" y="18487"/>
                    </a:cubicBezTo>
                    <a:cubicBezTo>
                      <a:pt x="74725" y="17277"/>
                      <a:pt x="74979" y="16066"/>
                      <a:pt x="75233" y="14826"/>
                    </a:cubicBezTo>
                    <a:lnTo>
                      <a:pt x="19249" y="0"/>
                    </a:lnTo>
                    <a:lnTo>
                      <a:pt x="194" y="21013"/>
                    </a:lnTo>
                    <a:cubicBezTo>
                      <a:pt x="90" y="25661"/>
                      <a:pt x="45" y="30443"/>
                      <a:pt x="0" y="35315"/>
                    </a:cubicBezTo>
                    <a:close/>
                  </a:path>
                </a:pathLst>
              </a:custGeom>
              <a:solidFill>
                <a:srgbClr val="1F1F39">
                  <a:alpha val="0"/>
                </a:srgbClr>
              </a:solidFill>
              <a:ln w="1492" cap="flat">
                <a:noFill/>
                <a:prstDash val="solid"/>
                <a:miter/>
              </a:ln>
            </p:spPr>
            <p:txBody>
              <a:bodyPr rtlCol="0" anchor="ctr"/>
              <a:lstStyle/>
              <a:p>
                <a:endParaRPr lang="en-IN"/>
              </a:p>
            </p:txBody>
          </p:sp>
          <p:sp>
            <p:nvSpPr>
              <p:cNvPr id="227" name="Freeform: Shape 226">
                <a:extLst>
                  <a:ext uri="{FF2B5EF4-FFF2-40B4-BE49-F238E27FC236}">
                    <a16:creationId xmlns:a16="http://schemas.microsoft.com/office/drawing/2014/main" id="{478C4E23-1BC4-4681-B448-DA45B4F9AB83}"/>
                  </a:ext>
                </a:extLst>
              </p:cNvPr>
              <p:cNvSpPr/>
              <p:nvPr/>
            </p:nvSpPr>
            <p:spPr>
              <a:xfrm>
                <a:off x="6834584" y="5779139"/>
                <a:ext cx="70270" cy="51664"/>
              </a:xfrm>
              <a:custGeom>
                <a:avLst/>
                <a:gdLst>
                  <a:gd name="connsiteX0" fmla="*/ 0 w 70270"/>
                  <a:gd name="connsiteY0" fmla="*/ 15543 h 51664"/>
                  <a:gd name="connsiteX1" fmla="*/ 5874 w 70270"/>
                  <a:gd name="connsiteY1" fmla="*/ 51665 h 51664"/>
                  <a:gd name="connsiteX2" fmla="*/ 70271 w 70270"/>
                  <a:gd name="connsiteY2" fmla="*/ 50469 h 51664"/>
                  <a:gd name="connsiteX3" fmla="*/ 67282 w 70270"/>
                  <a:gd name="connsiteY3" fmla="*/ 10925 h 51664"/>
                  <a:gd name="connsiteX4" fmla="*/ 64099 w 70270"/>
                  <a:gd name="connsiteY4" fmla="*/ 0 h 51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70" h="51664">
                    <a:moveTo>
                      <a:pt x="0" y="15543"/>
                    </a:moveTo>
                    <a:cubicBezTo>
                      <a:pt x="2018" y="28142"/>
                      <a:pt x="3677" y="38379"/>
                      <a:pt x="5874" y="51665"/>
                    </a:cubicBezTo>
                    <a:cubicBezTo>
                      <a:pt x="24883" y="43938"/>
                      <a:pt x="50932" y="47510"/>
                      <a:pt x="70271" y="50469"/>
                    </a:cubicBezTo>
                    <a:cubicBezTo>
                      <a:pt x="69255" y="36406"/>
                      <a:pt x="68269" y="23075"/>
                      <a:pt x="67282" y="10925"/>
                    </a:cubicBezTo>
                    <a:lnTo>
                      <a:pt x="64099" y="0"/>
                    </a:lnTo>
                    <a:close/>
                  </a:path>
                </a:pathLst>
              </a:custGeom>
              <a:solidFill>
                <a:srgbClr val="1F1F39">
                  <a:alpha val="0"/>
                </a:srgbClr>
              </a:solidFill>
              <a:ln w="1492" cap="flat">
                <a:noFill/>
                <a:prstDash val="solid"/>
                <a:miter/>
              </a:ln>
            </p:spPr>
            <p:txBody>
              <a:bodyPr rtlCol="0" anchor="ctr"/>
              <a:lstStyle/>
              <a:p>
                <a:endParaRPr lang="en-IN"/>
              </a:p>
            </p:txBody>
          </p:sp>
          <p:sp>
            <p:nvSpPr>
              <p:cNvPr id="228" name="Freeform: Shape 227">
                <a:extLst>
                  <a:ext uri="{FF2B5EF4-FFF2-40B4-BE49-F238E27FC236}">
                    <a16:creationId xmlns:a16="http://schemas.microsoft.com/office/drawing/2014/main" id="{8D78AD85-60FC-4D74-A629-3E5E9AA08B03}"/>
                  </a:ext>
                </a:extLst>
              </p:cNvPr>
              <p:cNvSpPr/>
              <p:nvPr/>
            </p:nvSpPr>
            <p:spPr>
              <a:xfrm>
                <a:off x="6602998" y="5427460"/>
                <a:ext cx="332068" cy="395637"/>
              </a:xfrm>
              <a:custGeom>
                <a:avLst/>
                <a:gdLst>
                  <a:gd name="connsiteX0" fmla="*/ 0 w 332068"/>
                  <a:gd name="connsiteY0" fmla="*/ 359421 h 395637"/>
                  <a:gd name="connsiteX1" fmla="*/ 103927 w 332068"/>
                  <a:gd name="connsiteY1" fmla="*/ 377758 h 395637"/>
                  <a:gd name="connsiteX2" fmla="*/ 121951 w 332068"/>
                  <a:gd name="connsiteY2" fmla="*/ 384140 h 395637"/>
                  <a:gd name="connsiteX3" fmla="*/ 217598 w 332068"/>
                  <a:gd name="connsiteY3" fmla="*/ 393884 h 395637"/>
                  <a:gd name="connsiteX4" fmla="*/ 328609 w 332068"/>
                  <a:gd name="connsiteY4" fmla="*/ 394661 h 395637"/>
                  <a:gd name="connsiteX5" fmla="*/ 278334 w 332068"/>
                  <a:gd name="connsiteY5" fmla="*/ 29662 h 395637"/>
                  <a:gd name="connsiteX6" fmla="*/ 278334 w 332068"/>
                  <a:gd name="connsiteY6" fmla="*/ 29662 h 395637"/>
                  <a:gd name="connsiteX7" fmla="*/ 274045 w 332068"/>
                  <a:gd name="connsiteY7" fmla="*/ 20994 h 395637"/>
                  <a:gd name="connsiteX8" fmla="*/ 147462 w 332068"/>
                  <a:gd name="connsiteY8" fmla="*/ 11294 h 395637"/>
                  <a:gd name="connsiteX9" fmla="*/ 119066 w 332068"/>
                  <a:gd name="connsiteY9" fmla="*/ 32785 h 395637"/>
                  <a:gd name="connsiteX10" fmla="*/ 118648 w 332068"/>
                  <a:gd name="connsiteY10" fmla="*/ 33473 h 395637"/>
                  <a:gd name="connsiteX11" fmla="*/ 0 w 332068"/>
                  <a:gd name="connsiteY11" fmla="*/ 359421 h 39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2068" h="395637">
                    <a:moveTo>
                      <a:pt x="0" y="359421"/>
                    </a:moveTo>
                    <a:cubicBezTo>
                      <a:pt x="19563" y="383452"/>
                      <a:pt x="81031" y="365399"/>
                      <a:pt x="103927" y="377758"/>
                    </a:cubicBezTo>
                    <a:cubicBezTo>
                      <a:pt x="109705" y="380493"/>
                      <a:pt x="115742" y="382630"/>
                      <a:pt x="121951" y="384140"/>
                    </a:cubicBezTo>
                    <a:cubicBezTo>
                      <a:pt x="149987" y="391792"/>
                      <a:pt x="197930" y="399085"/>
                      <a:pt x="217598" y="393884"/>
                    </a:cubicBezTo>
                    <a:cubicBezTo>
                      <a:pt x="243004" y="387263"/>
                      <a:pt x="267813" y="361573"/>
                      <a:pt x="328609" y="394661"/>
                    </a:cubicBezTo>
                    <a:cubicBezTo>
                      <a:pt x="343778" y="338961"/>
                      <a:pt x="305788" y="93925"/>
                      <a:pt x="278334" y="29662"/>
                    </a:cubicBezTo>
                    <a:lnTo>
                      <a:pt x="278334" y="29662"/>
                    </a:lnTo>
                    <a:cubicBezTo>
                      <a:pt x="277094" y="26688"/>
                      <a:pt x="275660" y="23788"/>
                      <a:pt x="274045" y="20994"/>
                    </a:cubicBezTo>
                    <a:cubicBezTo>
                      <a:pt x="274045" y="20994"/>
                      <a:pt x="206374" y="-18894"/>
                      <a:pt x="147462" y="11294"/>
                    </a:cubicBezTo>
                    <a:cubicBezTo>
                      <a:pt x="136848" y="16794"/>
                      <a:pt x="127246" y="24072"/>
                      <a:pt x="119066" y="32785"/>
                    </a:cubicBezTo>
                    <a:lnTo>
                      <a:pt x="118648" y="33473"/>
                    </a:lnTo>
                    <a:cubicBezTo>
                      <a:pt x="58225" y="130121"/>
                      <a:pt x="106199" y="231478"/>
                      <a:pt x="0" y="359421"/>
                    </a:cubicBezTo>
                    <a:close/>
                  </a:path>
                </a:pathLst>
              </a:custGeom>
              <a:solidFill>
                <a:srgbClr val="0267A5"/>
              </a:solidFill>
              <a:ln w="1492" cap="flat">
                <a:noFill/>
                <a:prstDash val="solid"/>
                <a:miter/>
              </a:ln>
            </p:spPr>
            <p:txBody>
              <a:bodyPr rtlCol="0" anchor="ctr"/>
              <a:lstStyle/>
              <a:p>
                <a:endParaRPr lang="en-IN"/>
              </a:p>
            </p:txBody>
          </p:sp>
          <p:sp>
            <p:nvSpPr>
              <p:cNvPr id="229" name="Freeform: Shape 228">
                <a:extLst>
                  <a:ext uri="{FF2B5EF4-FFF2-40B4-BE49-F238E27FC236}">
                    <a16:creationId xmlns:a16="http://schemas.microsoft.com/office/drawing/2014/main" id="{4766AED0-B545-41C1-948C-F31D6A354316}"/>
                  </a:ext>
                </a:extLst>
              </p:cNvPr>
              <p:cNvSpPr/>
              <p:nvPr/>
            </p:nvSpPr>
            <p:spPr>
              <a:xfrm>
                <a:off x="6712479" y="5195985"/>
                <a:ext cx="342176" cy="276058"/>
              </a:xfrm>
              <a:custGeom>
                <a:avLst/>
                <a:gdLst>
                  <a:gd name="connsiteX0" fmla="*/ 243279 w 342176"/>
                  <a:gd name="connsiteY0" fmla="*/ 240796 h 276058"/>
                  <a:gd name="connsiteX1" fmla="*/ 250751 w 342176"/>
                  <a:gd name="connsiteY1" fmla="*/ 199534 h 276058"/>
                  <a:gd name="connsiteX2" fmla="*/ 193183 w 342176"/>
                  <a:gd name="connsiteY2" fmla="*/ 183438 h 276058"/>
                  <a:gd name="connsiteX3" fmla="*/ 96774 w 342176"/>
                  <a:gd name="connsiteY3" fmla="*/ 149692 h 276058"/>
                  <a:gd name="connsiteX4" fmla="*/ 14278 w 342176"/>
                  <a:gd name="connsiteY4" fmla="*/ 104200 h 276058"/>
                  <a:gd name="connsiteX5" fmla="*/ 31719 w 342176"/>
                  <a:gd name="connsiteY5" fmla="*/ 199429 h 276058"/>
                  <a:gd name="connsiteX6" fmla="*/ 9645 w 342176"/>
                  <a:gd name="connsiteY6" fmla="*/ 264245 h 276058"/>
                  <a:gd name="connsiteX7" fmla="*/ 9227 w 342176"/>
                  <a:gd name="connsiteY7" fmla="*/ 264932 h 276058"/>
                  <a:gd name="connsiteX8" fmla="*/ 58873 w 342176"/>
                  <a:gd name="connsiteY8" fmla="*/ 276007 h 276058"/>
                  <a:gd name="connsiteX9" fmla="*/ 167508 w 342176"/>
                  <a:gd name="connsiteY9" fmla="*/ 264813 h 276058"/>
                  <a:gd name="connsiteX10" fmla="*/ 169002 w 342176"/>
                  <a:gd name="connsiteY10" fmla="*/ 261136 h 276058"/>
                  <a:gd name="connsiteX11" fmla="*/ 139486 w 342176"/>
                  <a:gd name="connsiteY11" fmla="*/ 151321 h 276058"/>
                  <a:gd name="connsiteX12" fmla="*/ 168659 w 342176"/>
                  <a:gd name="connsiteY12" fmla="*/ 119369 h 276058"/>
                  <a:gd name="connsiteX13" fmla="*/ 152130 w 342176"/>
                  <a:gd name="connsiteY13" fmla="*/ 87402 h 276058"/>
                  <a:gd name="connsiteX14" fmla="*/ 255384 w 342176"/>
                  <a:gd name="connsiteY14" fmla="*/ 117023 h 276058"/>
                  <a:gd name="connsiteX15" fmla="*/ 341795 w 342176"/>
                  <a:gd name="connsiteY15" fmla="*/ 17863 h 276058"/>
                  <a:gd name="connsiteX16" fmla="*/ 306929 w 342176"/>
                  <a:gd name="connsiteY16" fmla="*/ 587 h 276058"/>
                  <a:gd name="connsiteX17" fmla="*/ 240828 w 342176"/>
                  <a:gd name="connsiteY17" fmla="*/ 73354 h 276058"/>
                  <a:gd name="connsiteX18" fmla="*/ 102378 w 342176"/>
                  <a:gd name="connsiteY18" fmla="*/ 7686 h 276058"/>
                  <a:gd name="connsiteX19" fmla="*/ 61773 w 342176"/>
                  <a:gd name="connsiteY19" fmla="*/ 4697 h 276058"/>
                  <a:gd name="connsiteX20" fmla="*/ 4011 w 342176"/>
                  <a:gd name="connsiteY20" fmla="*/ 44510 h 276058"/>
                  <a:gd name="connsiteX21" fmla="*/ 18044 w 342176"/>
                  <a:gd name="connsiteY21" fmla="*/ 152636 h 276058"/>
                  <a:gd name="connsiteX22" fmla="*/ 243279 w 342176"/>
                  <a:gd name="connsiteY22" fmla="*/ 240796 h 27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2176" h="276058">
                    <a:moveTo>
                      <a:pt x="243279" y="240796"/>
                    </a:moveTo>
                    <a:cubicBezTo>
                      <a:pt x="245251" y="242381"/>
                      <a:pt x="254248" y="203434"/>
                      <a:pt x="250751" y="199534"/>
                    </a:cubicBezTo>
                    <a:cubicBezTo>
                      <a:pt x="247254" y="195633"/>
                      <a:pt x="198563" y="185261"/>
                      <a:pt x="193183" y="183438"/>
                    </a:cubicBezTo>
                    <a:cubicBezTo>
                      <a:pt x="176311" y="177714"/>
                      <a:pt x="121134" y="164159"/>
                      <a:pt x="96774" y="149692"/>
                    </a:cubicBezTo>
                    <a:cubicBezTo>
                      <a:pt x="79049" y="139231"/>
                      <a:pt x="66346" y="135569"/>
                      <a:pt x="14278" y="104200"/>
                    </a:cubicBezTo>
                    <a:cubicBezTo>
                      <a:pt x="39341" y="130324"/>
                      <a:pt x="33916" y="176832"/>
                      <a:pt x="31719" y="199429"/>
                    </a:cubicBezTo>
                    <a:cubicBezTo>
                      <a:pt x="29223" y="224985"/>
                      <a:pt x="21392" y="247925"/>
                      <a:pt x="9645" y="264245"/>
                    </a:cubicBezTo>
                    <a:cubicBezTo>
                      <a:pt x="9496" y="264469"/>
                      <a:pt x="9346" y="264708"/>
                      <a:pt x="9227" y="264932"/>
                    </a:cubicBezTo>
                    <a:cubicBezTo>
                      <a:pt x="5326" y="272405"/>
                      <a:pt x="28834" y="275573"/>
                      <a:pt x="58873" y="276007"/>
                    </a:cubicBezTo>
                    <a:cubicBezTo>
                      <a:pt x="103155" y="276649"/>
                      <a:pt x="161665" y="271314"/>
                      <a:pt x="167508" y="264813"/>
                    </a:cubicBezTo>
                    <a:cubicBezTo>
                      <a:pt x="168349" y="263752"/>
                      <a:pt x="168869" y="262481"/>
                      <a:pt x="169002" y="261136"/>
                    </a:cubicBezTo>
                    <a:cubicBezTo>
                      <a:pt x="171991" y="241080"/>
                      <a:pt x="138948" y="164577"/>
                      <a:pt x="139486" y="151321"/>
                    </a:cubicBezTo>
                    <a:cubicBezTo>
                      <a:pt x="140084" y="136989"/>
                      <a:pt x="166387" y="130398"/>
                      <a:pt x="168659" y="119369"/>
                    </a:cubicBezTo>
                    <a:cubicBezTo>
                      <a:pt x="170930" y="108340"/>
                      <a:pt x="146346" y="84189"/>
                      <a:pt x="152130" y="87402"/>
                    </a:cubicBezTo>
                    <a:cubicBezTo>
                      <a:pt x="170183" y="97430"/>
                      <a:pt x="221713" y="124301"/>
                      <a:pt x="255384" y="117023"/>
                    </a:cubicBezTo>
                    <a:cubicBezTo>
                      <a:pt x="273721" y="113062"/>
                      <a:pt x="337357" y="21988"/>
                      <a:pt x="341795" y="17863"/>
                    </a:cubicBezTo>
                    <a:cubicBezTo>
                      <a:pt x="346234" y="13739"/>
                      <a:pt x="310561" y="-3359"/>
                      <a:pt x="306929" y="587"/>
                    </a:cubicBezTo>
                    <a:cubicBezTo>
                      <a:pt x="300054" y="8059"/>
                      <a:pt x="262677" y="65463"/>
                      <a:pt x="240828" y="73354"/>
                    </a:cubicBezTo>
                    <a:cubicBezTo>
                      <a:pt x="224388" y="79332"/>
                      <a:pt x="131192" y="22392"/>
                      <a:pt x="102378" y="7686"/>
                    </a:cubicBezTo>
                    <a:cubicBezTo>
                      <a:pt x="102378" y="7686"/>
                      <a:pt x="74999" y="3651"/>
                      <a:pt x="61773" y="4697"/>
                    </a:cubicBezTo>
                    <a:cubicBezTo>
                      <a:pt x="48547" y="5743"/>
                      <a:pt x="13277" y="32599"/>
                      <a:pt x="4011" y="44510"/>
                    </a:cubicBezTo>
                    <a:cubicBezTo>
                      <a:pt x="-6301" y="57766"/>
                      <a:pt x="5042" y="109924"/>
                      <a:pt x="18044" y="152636"/>
                    </a:cubicBezTo>
                    <a:cubicBezTo>
                      <a:pt x="25576" y="177714"/>
                      <a:pt x="237764" y="236388"/>
                      <a:pt x="243279" y="240796"/>
                    </a:cubicBezTo>
                    <a:close/>
                  </a:path>
                </a:pathLst>
              </a:custGeom>
              <a:solidFill>
                <a:srgbClr val="F4AD00"/>
              </a:solidFill>
              <a:ln w="1492" cap="flat">
                <a:noFill/>
                <a:prstDash val="solid"/>
                <a:miter/>
              </a:ln>
            </p:spPr>
            <p:txBody>
              <a:bodyPr rtlCol="0" anchor="ctr"/>
              <a:lstStyle/>
              <a:p>
                <a:endParaRPr lang="en-IN"/>
              </a:p>
            </p:txBody>
          </p:sp>
          <p:sp>
            <p:nvSpPr>
              <p:cNvPr id="230" name="Freeform: Shape 229">
                <a:extLst>
                  <a:ext uri="{FF2B5EF4-FFF2-40B4-BE49-F238E27FC236}">
                    <a16:creationId xmlns:a16="http://schemas.microsoft.com/office/drawing/2014/main" id="{7A6478D1-A0A3-4B90-A7E3-97C14A9A2E0C}"/>
                  </a:ext>
                </a:extLst>
              </p:cNvPr>
              <p:cNvSpPr/>
              <p:nvPr/>
            </p:nvSpPr>
            <p:spPr>
              <a:xfrm>
                <a:off x="6759531" y="5144954"/>
                <a:ext cx="49692" cy="92704"/>
              </a:xfrm>
              <a:custGeom>
                <a:avLst/>
                <a:gdLst>
                  <a:gd name="connsiteX0" fmla="*/ 45059 w 49692"/>
                  <a:gd name="connsiteY0" fmla="*/ 29529 h 92704"/>
                  <a:gd name="connsiteX1" fmla="*/ 45059 w 49692"/>
                  <a:gd name="connsiteY1" fmla="*/ 70941 h 92704"/>
                  <a:gd name="connsiteX2" fmla="*/ 45597 w 49692"/>
                  <a:gd name="connsiteY2" fmla="*/ 92701 h 92704"/>
                  <a:gd name="connsiteX3" fmla="*/ 12539 w 49692"/>
                  <a:gd name="connsiteY3" fmla="*/ 77338 h 92704"/>
                  <a:gd name="connsiteX4" fmla="*/ 0 w 49692"/>
                  <a:gd name="connsiteY4" fmla="*/ 60719 h 92704"/>
                  <a:gd name="connsiteX5" fmla="*/ 28395 w 49692"/>
                  <a:gd name="connsiteY5" fmla="*/ 7052 h 92704"/>
                  <a:gd name="connsiteX6" fmla="*/ 45059 w 49692"/>
                  <a:gd name="connsiteY6" fmla="*/ 29529 h 9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92" h="92704">
                    <a:moveTo>
                      <a:pt x="45059" y="29529"/>
                    </a:moveTo>
                    <a:cubicBezTo>
                      <a:pt x="40052" y="52529"/>
                      <a:pt x="41278" y="64455"/>
                      <a:pt x="45059" y="70941"/>
                    </a:cubicBezTo>
                    <a:cubicBezTo>
                      <a:pt x="48840" y="77427"/>
                      <a:pt x="52995" y="92985"/>
                      <a:pt x="45597" y="92701"/>
                    </a:cubicBezTo>
                    <a:cubicBezTo>
                      <a:pt x="41951" y="92567"/>
                      <a:pt x="20400" y="82987"/>
                      <a:pt x="12539" y="77338"/>
                    </a:cubicBezTo>
                    <a:cubicBezTo>
                      <a:pt x="4678" y="71689"/>
                      <a:pt x="0" y="60719"/>
                      <a:pt x="0" y="60719"/>
                    </a:cubicBezTo>
                    <a:cubicBezTo>
                      <a:pt x="0" y="60719"/>
                      <a:pt x="16858" y="31487"/>
                      <a:pt x="28395" y="7052"/>
                    </a:cubicBezTo>
                    <a:cubicBezTo>
                      <a:pt x="39933" y="-17383"/>
                      <a:pt x="45059" y="29529"/>
                      <a:pt x="45059" y="29529"/>
                    </a:cubicBezTo>
                    <a:close/>
                  </a:path>
                </a:pathLst>
              </a:custGeom>
              <a:solidFill>
                <a:srgbClr val="F5B1B4"/>
              </a:solidFill>
              <a:ln w="1492" cap="flat">
                <a:noFill/>
                <a:prstDash val="solid"/>
                <a:miter/>
              </a:ln>
            </p:spPr>
            <p:txBody>
              <a:bodyPr rtlCol="0" anchor="ctr"/>
              <a:lstStyle/>
              <a:p>
                <a:endParaRPr lang="en-IN"/>
              </a:p>
            </p:txBody>
          </p:sp>
          <p:sp>
            <p:nvSpPr>
              <p:cNvPr id="231" name="Freeform: Shape 230">
                <a:extLst>
                  <a:ext uri="{FF2B5EF4-FFF2-40B4-BE49-F238E27FC236}">
                    <a16:creationId xmlns:a16="http://schemas.microsoft.com/office/drawing/2014/main" id="{70F4D9AD-0F13-415A-8002-B3989FBDDED7}"/>
                  </a:ext>
                </a:extLst>
              </p:cNvPr>
              <p:cNvSpPr/>
              <p:nvPr/>
            </p:nvSpPr>
            <p:spPr>
              <a:xfrm>
                <a:off x="6786169" y="5168582"/>
                <a:ext cx="18420" cy="27585"/>
              </a:xfrm>
              <a:custGeom>
                <a:avLst/>
                <a:gdLst>
                  <a:gd name="connsiteX0" fmla="*/ 15312 w 18420"/>
                  <a:gd name="connsiteY0" fmla="*/ 27586 h 27585"/>
                  <a:gd name="connsiteX1" fmla="*/ 16388 w 18420"/>
                  <a:gd name="connsiteY1" fmla="*/ 17394 h 27585"/>
                  <a:gd name="connsiteX2" fmla="*/ 18421 w 18420"/>
                  <a:gd name="connsiteY2" fmla="*/ 5901 h 27585"/>
                  <a:gd name="connsiteX3" fmla="*/ 13593 w 18420"/>
                  <a:gd name="connsiteY3" fmla="*/ 2658 h 27585"/>
                  <a:gd name="connsiteX4" fmla="*/ 6435 w 18420"/>
                  <a:gd name="connsiteY4" fmla="*/ 700 h 27585"/>
                  <a:gd name="connsiteX5" fmla="*/ 591 w 18420"/>
                  <a:gd name="connsiteY5" fmla="*/ 12910 h 27585"/>
                  <a:gd name="connsiteX6" fmla="*/ 15312 w 18420"/>
                  <a:gd name="connsiteY6" fmla="*/ 27586 h 27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0" h="27585">
                    <a:moveTo>
                      <a:pt x="15312" y="27586"/>
                    </a:moveTo>
                    <a:cubicBezTo>
                      <a:pt x="15461" y="24597"/>
                      <a:pt x="15820" y="21205"/>
                      <a:pt x="16388" y="17394"/>
                    </a:cubicBezTo>
                    <a:cubicBezTo>
                      <a:pt x="16582" y="16064"/>
                      <a:pt x="18166" y="7336"/>
                      <a:pt x="18421" y="5901"/>
                    </a:cubicBezTo>
                    <a:cubicBezTo>
                      <a:pt x="17053" y="4496"/>
                      <a:pt x="15409" y="3391"/>
                      <a:pt x="13593" y="2658"/>
                    </a:cubicBezTo>
                    <a:cubicBezTo>
                      <a:pt x="11800" y="2344"/>
                      <a:pt x="8109" y="2748"/>
                      <a:pt x="6435" y="700"/>
                    </a:cubicBezTo>
                    <a:cubicBezTo>
                      <a:pt x="3655" y="-2707"/>
                      <a:pt x="-1800" y="7127"/>
                      <a:pt x="591" y="12910"/>
                    </a:cubicBezTo>
                    <a:cubicBezTo>
                      <a:pt x="1473" y="15152"/>
                      <a:pt x="8019" y="23731"/>
                      <a:pt x="15312" y="27586"/>
                    </a:cubicBezTo>
                    <a:close/>
                  </a:path>
                </a:pathLst>
              </a:custGeom>
              <a:solidFill>
                <a:srgbClr val="1F1F39">
                  <a:alpha val="28000"/>
                </a:srgbClr>
              </a:solidFill>
              <a:ln w="1492" cap="flat">
                <a:noFill/>
                <a:prstDash val="solid"/>
                <a:miter/>
              </a:ln>
            </p:spPr>
            <p:txBody>
              <a:bodyPr rtlCol="0" anchor="ctr"/>
              <a:lstStyle/>
              <a:p>
                <a:endParaRPr lang="en-IN"/>
              </a:p>
            </p:txBody>
          </p:sp>
          <p:sp>
            <p:nvSpPr>
              <p:cNvPr id="232" name="Freeform: Shape 231">
                <a:extLst>
                  <a:ext uri="{FF2B5EF4-FFF2-40B4-BE49-F238E27FC236}">
                    <a16:creationId xmlns:a16="http://schemas.microsoft.com/office/drawing/2014/main" id="{5F8F18A9-8DD2-4B70-BF92-6D965D50C525}"/>
                  </a:ext>
                </a:extLst>
              </p:cNvPr>
              <p:cNvSpPr/>
              <p:nvPr/>
            </p:nvSpPr>
            <p:spPr>
              <a:xfrm>
                <a:off x="7024474" y="5161868"/>
                <a:ext cx="57038" cy="47739"/>
              </a:xfrm>
              <a:custGeom>
                <a:avLst/>
                <a:gdLst>
                  <a:gd name="connsiteX0" fmla="*/ 0 w 57038"/>
                  <a:gd name="connsiteY0" fmla="*/ 35003 h 47739"/>
                  <a:gd name="connsiteX1" fmla="*/ 33940 w 57038"/>
                  <a:gd name="connsiteY1" fmla="*/ 286 h 47739"/>
                  <a:gd name="connsiteX2" fmla="*/ 51874 w 57038"/>
                  <a:gd name="connsiteY2" fmla="*/ 15619 h 47739"/>
                  <a:gd name="connsiteX3" fmla="*/ 25810 w 57038"/>
                  <a:gd name="connsiteY3" fmla="*/ 47736 h 47739"/>
                  <a:gd name="connsiteX4" fmla="*/ 0 w 57038"/>
                  <a:gd name="connsiteY4" fmla="*/ 35003 h 47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8" h="47739">
                    <a:moveTo>
                      <a:pt x="0" y="35003"/>
                    </a:moveTo>
                    <a:cubicBezTo>
                      <a:pt x="1375" y="16053"/>
                      <a:pt x="20818" y="2333"/>
                      <a:pt x="33940" y="286"/>
                    </a:cubicBezTo>
                    <a:cubicBezTo>
                      <a:pt x="48706" y="-2046"/>
                      <a:pt x="65818" y="10523"/>
                      <a:pt x="51874" y="15619"/>
                    </a:cubicBezTo>
                    <a:cubicBezTo>
                      <a:pt x="37930" y="20715"/>
                      <a:pt x="28874" y="47482"/>
                      <a:pt x="25810" y="47736"/>
                    </a:cubicBezTo>
                    <a:cubicBezTo>
                      <a:pt x="22746" y="47990"/>
                      <a:pt x="0" y="35003"/>
                      <a:pt x="0" y="35003"/>
                    </a:cubicBezTo>
                    <a:close/>
                  </a:path>
                </a:pathLst>
              </a:custGeom>
              <a:solidFill>
                <a:srgbClr val="EFAEA6"/>
              </a:solidFill>
              <a:ln w="1492" cap="flat">
                <a:noFill/>
                <a:prstDash val="solid"/>
                <a:miter/>
              </a:ln>
            </p:spPr>
            <p:txBody>
              <a:bodyPr rtlCol="0" anchor="ctr"/>
              <a:lstStyle/>
              <a:p>
                <a:endParaRPr lang="en-IN"/>
              </a:p>
            </p:txBody>
          </p:sp>
          <p:sp>
            <p:nvSpPr>
              <p:cNvPr id="233" name="Freeform: Shape 232">
                <a:extLst>
                  <a:ext uri="{FF2B5EF4-FFF2-40B4-BE49-F238E27FC236}">
                    <a16:creationId xmlns:a16="http://schemas.microsoft.com/office/drawing/2014/main" id="{55E8B121-15E9-4207-91B6-0AAC2625A403}"/>
                  </a:ext>
                </a:extLst>
              </p:cNvPr>
              <p:cNvSpPr/>
              <p:nvPr/>
            </p:nvSpPr>
            <p:spPr>
              <a:xfrm>
                <a:off x="6941918" y="5398568"/>
                <a:ext cx="62686" cy="34737"/>
              </a:xfrm>
              <a:custGeom>
                <a:avLst/>
                <a:gdLst>
                  <a:gd name="connsiteX0" fmla="*/ 0 w 62686"/>
                  <a:gd name="connsiteY0" fmla="*/ 24135 h 34737"/>
                  <a:gd name="connsiteX1" fmla="*/ 51231 w 62686"/>
                  <a:gd name="connsiteY1" fmla="*/ 29770 h 34737"/>
                  <a:gd name="connsiteX2" fmla="*/ 54220 w 62686"/>
                  <a:gd name="connsiteY2" fmla="*/ 6366 h 34737"/>
                  <a:gd name="connsiteX3" fmla="*/ 37975 w 62686"/>
                  <a:gd name="connsiteY3" fmla="*/ 44 h 34737"/>
                  <a:gd name="connsiteX4" fmla="*/ 11074 w 62686"/>
                  <a:gd name="connsiteY4" fmla="*/ 9011 h 34737"/>
                  <a:gd name="connsiteX5" fmla="*/ 0 w 62686"/>
                  <a:gd name="connsiteY5" fmla="*/ 24135 h 34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86" h="34737">
                    <a:moveTo>
                      <a:pt x="0" y="24135"/>
                    </a:moveTo>
                    <a:cubicBezTo>
                      <a:pt x="13735" y="37272"/>
                      <a:pt x="40127" y="37033"/>
                      <a:pt x="51231" y="29770"/>
                    </a:cubicBezTo>
                    <a:cubicBezTo>
                      <a:pt x="63740" y="21580"/>
                      <a:pt x="67805" y="313"/>
                      <a:pt x="54220" y="6366"/>
                    </a:cubicBezTo>
                    <a:cubicBezTo>
                      <a:pt x="33013" y="15826"/>
                      <a:pt x="42967" y="567"/>
                      <a:pt x="37975" y="44"/>
                    </a:cubicBezTo>
                    <a:cubicBezTo>
                      <a:pt x="29636" y="-823"/>
                      <a:pt x="15379" y="11492"/>
                      <a:pt x="11074" y="9011"/>
                    </a:cubicBezTo>
                    <a:cubicBezTo>
                      <a:pt x="8354" y="7472"/>
                      <a:pt x="0" y="24135"/>
                      <a:pt x="0" y="24135"/>
                    </a:cubicBezTo>
                    <a:close/>
                  </a:path>
                </a:pathLst>
              </a:custGeom>
              <a:solidFill>
                <a:srgbClr val="EFAEA6"/>
              </a:solidFill>
              <a:ln w="1492" cap="flat">
                <a:noFill/>
                <a:prstDash val="solid"/>
                <a:miter/>
              </a:ln>
            </p:spPr>
            <p:txBody>
              <a:bodyPr rtlCol="0" anchor="ctr"/>
              <a:lstStyle/>
              <a:p>
                <a:endParaRPr lang="en-IN"/>
              </a:p>
            </p:txBody>
          </p:sp>
          <p:sp>
            <p:nvSpPr>
              <p:cNvPr id="234" name="Freeform: Shape 233">
                <a:extLst>
                  <a:ext uri="{FF2B5EF4-FFF2-40B4-BE49-F238E27FC236}">
                    <a16:creationId xmlns:a16="http://schemas.microsoft.com/office/drawing/2014/main" id="{F50DCE88-77D0-43BD-8E5C-2222DE64D2E1}"/>
                  </a:ext>
                </a:extLst>
              </p:cNvPr>
              <p:cNvSpPr/>
              <p:nvPr/>
            </p:nvSpPr>
            <p:spPr>
              <a:xfrm>
                <a:off x="6771564" y="5288303"/>
                <a:ext cx="63333" cy="69329"/>
              </a:xfrm>
              <a:custGeom>
                <a:avLst/>
                <a:gdLst>
                  <a:gd name="connsiteX0" fmla="*/ 63333 w 63333"/>
                  <a:gd name="connsiteY0" fmla="*/ 69330 h 69329"/>
                  <a:gd name="connsiteX1" fmla="*/ 2822 w 63333"/>
                  <a:gd name="connsiteY1" fmla="*/ 0 h 69329"/>
                  <a:gd name="connsiteX2" fmla="*/ 4630 w 63333"/>
                  <a:gd name="connsiteY2" fmla="*/ 37363 h 69329"/>
                  <a:gd name="connsiteX3" fmla="*/ 63333 w 63333"/>
                  <a:gd name="connsiteY3" fmla="*/ 69330 h 69329"/>
                </a:gdLst>
                <a:ahLst/>
                <a:cxnLst>
                  <a:cxn ang="0">
                    <a:pos x="connsiteX0" y="connsiteY0"/>
                  </a:cxn>
                  <a:cxn ang="0">
                    <a:pos x="connsiteX1" y="connsiteY1"/>
                  </a:cxn>
                  <a:cxn ang="0">
                    <a:pos x="connsiteX2" y="connsiteY2"/>
                  </a:cxn>
                  <a:cxn ang="0">
                    <a:pos x="connsiteX3" y="connsiteY3"/>
                  </a:cxn>
                </a:cxnLst>
                <a:rect l="l" t="t" r="r" b="b"/>
                <a:pathLst>
                  <a:path w="63333" h="69329">
                    <a:moveTo>
                      <a:pt x="63333" y="69330"/>
                    </a:moveTo>
                    <a:cubicBezTo>
                      <a:pt x="12237" y="37318"/>
                      <a:pt x="5302" y="30951"/>
                      <a:pt x="2822" y="0"/>
                    </a:cubicBezTo>
                    <a:cubicBezTo>
                      <a:pt x="-3156" y="25526"/>
                      <a:pt x="1790" y="32685"/>
                      <a:pt x="4630" y="37363"/>
                    </a:cubicBezTo>
                    <a:cubicBezTo>
                      <a:pt x="7469" y="42040"/>
                      <a:pt x="44473" y="60901"/>
                      <a:pt x="63333" y="69330"/>
                    </a:cubicBezTo>
                    <a:close/>
                  </a:path>
                </a:pathLst>
              </a:custGeom>
              <a:solidFill>
                <a:srgbClr val="1F1F39">
                  <a:alpha val="28000"/>
                </a:srgbClr>
              </a:solidFill>
              <a:ln w="1492" cap="flat">
                <a:noFill/>
                <a:prstDash val="solid"/>
                <a:miter/>
              </a:ln>
            </p:spPr>
            <p:txBody>
              <a:bodyPr rtlCol="0" anchor="ctr"/>
              <a:lstStyle/>
              <a:p>
                <a:endParaRPr lang="en-IN"/>
              </a:p>
            </p:txBody>
          </p:sp>
          <p:sp>
            <p:nvSpPr>
              <p:cNvPr id="235" name="Freeform: Shape 234">
                <a:extLst>
                  <a:ext uri="{FF2B5EF4-FFF2-40B4-BE49-F238E27FC236}">
                    <a16:creationId xmlns:a16="http://schemas.microsoft.com/office/drawing/2014/main" id="{F592D3E0-18B5-4D6D-A3C5-309394FB37B6}"/>
                  </a:ext>
                </a:extLst>
              </p:cNvPr>
              <p:cNvSpPr/>
              <p:nvPr/>
            </p:nvSpPr>
            <p:spPr>
              <a:xfrm>
                <a:off x="6745916" y="5361922"/>
                <a:ext cx="114256" cy="44597"/>
              </a:xfrm>
              <a:custGeom>
                <a:avLst/>
                <a:gdLst>
                  <a:gd name="connsiteX0" fmla="*/ 114254 w 114256"/>
                  <a:gd name="connsiteY0" fmla="*/ 44581 h 44597"/>
                  <a:gd name="connsiteX1" fmla="*/ 284 w 114256"/>
                  <a:gd name="connsiteY1" fmla="*/ 0 h 44597"/>
                  <a:gd name="connsiteX2" fmla="*/ 0 w 114256"/>
                  <a:gd name="connsiteY2" fmla="*/ 11956 h 44597"/>
                  <a:gd name="connsiteX3" fmla="*/ 114254 w 114256"/>
                  <a:gd name="connsiteY3" fmla="*/ 44581 h 44597"/>
                </a:gdLst>
                <a:ahLst/>
                <a:cxnLst>
                  <a:cxn ang="0">
                    <a:pos x="connsiteX0" y="connsiteY0"/>
                  </a:cxn>
                  <a:cxn ang="0">
                    <a:pos x="connsiteX1" y="connsiteY1"/>
                  </a:cxn>
                  <a:cxn ang="0">
                    <a:pos x="connsiteX2" y="connsiteY2"/>
                  </a:cxn>
                  <a:cxn ang="0">
                    <a:pos x="connsiteX3" y="connsiteY3"/>
                  </a:cxn>
                </a:cxnLst>
                <a:rect l="l" t="t" r="r" b="b"/>
                <a:pathLst>
                  <a:path w="114256" h="44597">
                    <a:moveTo>
                      <a:pt x="114254" y="44581"/>
                    </a:moveTo>
                    <a:cubicBezTo>
                      <a:pt x="114882" y="44312"/>
                      <a:pt x="404" y="2137"/>
                      <a:pt x="284" y="0"/>
                    </a:cubicBezTo>
                    <a:cubicBezTo>
                      <a:pt x="165" y="4962"/>
                      <a:pt x="284" y="8833"/>
                      <a:pt x="0" y="11956"/>
                    </a:cubicBezTo>
                    <a:cubicBezTo>
                      <a:pt x="3467" y="11104"/>
                      <a:pt x="112206" y="45478"/>
                      <a:pt x="114254" y="44581"/>
                    </a:cubicBezTo>
                    <a:close/>
                  </a:path>
                </a:pathLst>
              </a:custGeom>
              <a:solidFill>
                <a:srgbClr val="1F1F39">
                  <a:alpha val="28000"/>
                </a:srgbClr>
              </a:solidFill>
              <a:ln w="1492" cap="flat">
                <a:noFill/>
                <a:prstDash val="solid"/>
                <a:miter/>
              </a:ln>
            </p:spPr>
            <p:txBody>
              <a:bodyPr rtlCol="0" anchor="ctr"/>
              <a:lstStyle/>
              <a:p>
                <a:endParaRPr lang="en-IN"/>
              </a:p>
            </p:txBody>
          </p:sp>
          <p:sp>
            <p:nvSpPr>
              <p:cNvPr id="236" name="Freeform: Shape 235">
                <a:extLst>
                  <a:ext uri="{FF2B5EF4-FFF2-40B4-BE49-F238E27FC236}">
                    <a16:creationId xmlns:a16="http://schemas.microsoft.com/office/drawing/2014/main" id="{3385D6B6-7669-4980-88BC-8C142E0B5EDD}"/>
                  </a:ext>
                </a:extLst>
              </p:cNvPr>
              <p:cNvSpPr/>
              <p:nvPr/>
            </p:nvSpPr>
            <p:spPr>
              <a:xfrm>
                <a:off x="6833089" y="5246816"/>
                <a:ext cx="30592" cy="36540"/>
              </a:xfrm>
              <a:custGeom>
                <a:avLst/>
                <a:gdLst>
                  <a:gd name="connsiteX0" fmla="*/ 0 w 30592"/>
                  <a:gd name="connsiteY0" fmla="*/ 0 h 36540"/>
                  <a:gd name="connsiteX1" fmla="*/ 30592 w 30592"/>
                  <a:gd name="connsiteY1" fmla="*/ 36541 h 36540"/>
                  <a:gd name="connsiteX2" fmla="*/ 19085 w 30592"/>
                  <a:gd name="connsiteY2" fmla="*/ 8668 h 36540"/>
                  <a:gd name="connsiteX3" fmla="*/ 0 w 30592"/>
                  <a:gd name="connsiteY3" fmla="*/ 0 h 36540"/>
                </a:gdLst>
                <a:ahLst/>
                <a:cxnLst>
                  <a:cxn ang="0">
                    <a:pos x="connsiteX0" y="connsiteY0"/>
                  </a:cxn>
                  <a:cxn ang="0">
                    <a:pos x="connsiteX1" y="connsiteY1"/>
                  </a:cxn>
                  <a:cxn ang="0">
                    <a:pos x="connsiteX2" y="connsiteY2"/>
                  </a:cxn>
                  <a:cxn ang="0">
                    <a:pos x="connsiteX3" y="connsiteY3"/>
                  </a:cxn>
                </a:cxnLst>
                <a:rect l="l" t="t" r="r" b="b"/>
                <a:pathLst>
                  <a:path w="30592" h="36540">
                    <a:moveTo>
                      <a:pt x="0" y="0"/>
                    </a:moveTo>
                    <a:cubicBezTo>
                      <a:pt x="22418" y="20340"/>
                      <a:pt x="20923" y="20624"/>
                      <a:pt x="30592" y="36541"/>
                    </a:cubicBezTo>
                    <a:cubicBezTo>
                      <a:pt x="22896" y="18278"/>
                      <a:pt x="19085" y="8668"/>
                      <a:pt x="19085" y="8668"/>
                    </a:cubicBezTo>
                    <a:cubicBezTo>
                      <a:pt x="19085" y="8668"/>
                      <a:pt x="4947" y="344"/>
                      <a:pt x="0" y="0"/>
                    </a:cubicBezTo>
                    <a:close/>
                  </a:path>
                </a:pathLst>
              </a:custGeom>
              <a:solidFill>
                <a:srgbClr val="1F1F39">
                  <a:alpha val="28000"/>
                </a:srgbClr>
              </a:solidFill>
              <a:ln w="1492" cap="flat">
                <a:noFill/>
                <a:prstDash val="solid"/>
                <a:miter/>
              </a:ln>
            </p:spPr>
            <p:txBody>
              <a:bodyPr rtlCol="0" anchor="ctr"/>
              <a:lstStyle/>
              <a:p>
                <a:endParaRPr lang="en-IN"/>
              </a:p>
            </p:txBody>
          </p:sp>
          <p:sp>
            <p:nvSpPr>
              <p:cNvPr id="237" name="Freeform: Shape 236">
                <a:extLst>
                  <a:ext uri="{FF2B5EF4-FFF2-40B4-BE49-F238E27FC236}">
                    <a16:creationId xmlns:a16="http://schemas.microsoft.com/office/drawing/2014/main" id="{4109DC28-707F-47ED-AE16-0B562161B21E}"/>
                  </a:ext>
                </a:extLst>
              </p:cNvPr>
              <p:cNvSpPr/>
              <p:nvPr/>
            </p:nvSpPr>
            <p:spPr>
              <a:xfrm>
                <a:off x="6602998" y="5395398"/>
                <a:ext cx="157721" cy="416200"/>
              </a:xfrm>
              <a:custGeom>
                <a:avLst/>
                <a:gdLst>
                  <a:gd name="connsiteX0" fmla="*/ 0 w 157721"/>
                  <a:gd name="connsiteY0" fmla="*/ 391482 h 416200"/>
                  <a:gd name="connsiteX1" fmla="*/ 103927 w 157721"/>
                  <a:gd name="connsiteY1" fmla="*/ 409819 h 416200"/>
                  <a:gd name="connsiteX2" fmla="*/ 121951 w 157721"/>
                  <a:gd name="connsiteY2" fmla="*/ 416201 h 416200"/>
                  <a:gd name="connsiteX3" fmla="*/ 151257 w 157721"/>
                  <a:gd name="connsiteY3" fmla="*/ 75995 h 416200"/>
                  <a:gd name="connsiteX4" fmla="*/ 147521 w 157721"/>
                  <a:gd name="connsiteY4" fmla="*/ 43341 h 416200"/>
                  <a:gd name="connsiteX5" fmla="*/ 141155 w 157721"/>
                  <a:gd name="connsiteY5" fmla="*/ 0 h 416200"/>
                  <a:gd name="connsiteX6" fmla="*/ 119081 w 157721"/>
                  <a:gd name="connsiteY6" fmla="*/ 64816 h 416200"/>
                  <a:gd name="connsiteX7" fmla="*/ 118663 w 157721"/>
                  <a:gd name="connsiteY7" fmla="*/ 65504 h 416200"/>
                  <a:gd name="connsiteX8" fmla="*/ 0 w 157721"/>
                  <a:gd name="connsiteY8" fmla="*/ 391482 h 41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721" h="416200">
                    <a:moveTo>
                      <a:pt x="0" y="391482"/>
                    </a:moveTo>
                    <a:cubicBezTo>
                      <a:pt x="19563" y="415513"/>
                      <a:pt x="81031" y="397460"/>
                      <a:pt x="103927" y="409819"/>
                    </a:cubicBezTo>
                    <a:cubicBezTo>
                      <a:pt x="109705" y="412554"/>
                      <a:pt x="115742" y="414692"/>
                      <a:pt x="121951" y="416201"/>
                    </a:cubicBezTo>
                    <a:cubicBezTo>
                      <a:pt x="164050" y="322481"/>
                      <a:pt x="161764" y="178936"/>
                      <a:pt x="151257" y="75995"/>
                    </a:cubicBezTo>
                    <a:cubicBezTo>
                      <a:pt x="150092" y="64562"/>
                      <a:pt x="148836" y="53578"/>
                      <a:pt x="147521" y="43341"/>
                    </a:cubicBezTo>
                    <a:cubicBezTo>
                      <a:pt x="145459" y="27200"/>
                      <a:pt x="143262" y="12614"/>
                      <a:pt x="141155" y="0"/>
                    </a:cubicBezTo>
                    <a:cubicBezTo>
                      <a:pt x="138659" y="25571"/>
                      <a:pt x="130828" y="48511"/>
                      <a:pt x="119081" y="64816"/>
                    </a:cubicBezTo>
                    <a:lnTo>
                      <a:pt x="118663" y="65504"/>
                    </a:lnTo>
                    <a:cubicBezTo>
                      <a:pt x="58225" y="162182"/>
                      <a:pt x="106199" y="263539"/>
                      <a:pt x="0" y="391482"/>
                    </a:cubicBezTo>
                    <a:close/>
                  </a:path>
                </a:pathLst>
              </a:custGeom>
              <a:solidFill>
                <a:srgbClr val="1F1F39">
                  <a:alpha val="16000"/>
                </a:srgbClr>
              </a:solidFill>
              <a:ln w="1492" cap="flat">
                <a:noFill/>
                <a:prstDash val="solid"/>
                <a:miter/>
              </a:ln>
            </p:spPr>
            <p:txBody>
              <a:bodyPr rtlCol="0" anchor="ctr"/>
              <a:lstStyle/>
              <a:p>
                <a:endParaRPr lang="en-IN"/>
              </a:p>
            </p:txBody>
          </p:sp>
          <p:sp>
            <p:nvSpPr>
              <p:cNvPr id="238" name="Freeform: Shape 237">
                <a:extLst>
                  <a:ext uri="{FF2B5EF4-FFF2-40B4-BE49-F238E27FC236}">
                    <a16:creationId xmlns:a16="http://schemas.microsoft.com/office/drawing/2014/main" id="{26269537-C3AF-4B30-A082-A3389BD066AC}"/>
                  </a:ext>
                </a:extLst>
              </p:cNvPr>
              <p:cNvSpPr/>
              <p:nvPr/>
            </p:nvSpPr>
            <p:spPr>
              <a:xfrm>
                <a:off x="6767780" y="5120741"/>
                <a:ext cx="62304" cy="67057"/>
              </a:xfrm>
              <a:custGeom>
                <a:avLst/>
                <a:gdLst>
                  <a:gd name="connsiteX0" fmla="*/ 45448 w 62304"/>
                  <a:gd name="connsiteY0" fmla="*/ 0 h 67057"/>
                  <a:gd name="connsiteX1" fmla="*/ 59690 w 62304"/>
                  <a:gd name="connsiteY1" fmla="*/ 28515 h 67057"/>
                  <a:gd name="connsiteX2" fmla="*/ 52053 w 62304"/>
                  <a:gd name="connsiteY2" fmla="*/ 66983 h 67057"/>
                  <a:gd name="connsiteX3" fmla="*/ 8190 w 62304"/>
                  <a:gd name="connsiteY3" fmla="*/ 36227 h 67057"/>
                  <a:gd name="connsiteX4" fmla="*/ 0 w 62304"/>
                  <a:gd name="connsiteY4" fmla="*/ 2795 h 6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4" h="67057">
                    <a:moveTo>
                      <a:pt x="45448" y="0"/>
                    </a:moveTo>
                    <a:cubicBezTo>
                      <a:pt x="54728" y="18457"/>
                      <a:pt x="66460" y="25556"/>
                      <a:pt x="59690" y="28515"/>
                    </a:cubicBezTo>
                    <a:cubicBezTo>
                      <a:pt x="54594" y="30742"/>
                      <a:pt x="72931" y="68971"/>
                      <a:pt x="52053" y="66983"/>
                    </a:cubicBezTo>
                    <a:cubicBezTo>
                      <a:pt x="31175" y="64996"/>
                      <a:pt x="13017" y="57359"/>
                      <a:pt x="8190" y="36227"/>
                    </a:cubicBezTo>
                    <a:cubicBezTo>
                      <a:pt x="3363" y="15095"/>
                      <a:pt x="0" y="2795"/>
                      <a:pt x="0" y="2795"/>
                    </a:cubicBezTo>
                    <a:close/>
                  </a:path>
                </a:pathLst>
              </a:custGeom>
              <a:solidFill>
                <a:srgbClr val="F5B1B4"/>
              </a:solidFill>
              <a:ln w="1492" cap="flat">
                <a:noFill/>
                <a:prstDash val="solid"/>
                <a:miter/>
              </a:ln>
            </p:spPr>
            <p:txBody>
              <a:bodyPr rtlCol="0" anchor="ctr"/>
              <a:lstStyle/>
              <a:p>
                <a:endParaRPr lang="en-IN"/>
              </a:p>
            </p:txBody>
          </p:sp>
          <p:sp>
            <p:nvSpPr>
              <p:cNvPr id="239" name="Freeform: Shape 238">
                <a:extLst>
                  <a:ext uri="{FF2B5EF4-FFF2-40B4-BE49-F238E27FC236}">
                    <a16:creationId xmlns:a16="http://schemas.microsoft.com/office/drawing/2014/main" id="{3A507F91-6B31-4F10-BDCE-2BF7E2F743AF}"/>
                  </a:ext>
                </a:extLst>
              </p:cNvPr>
              <p:cNvSpPr/>
              <p:nvPr/>
            </p:nvSpPr>
            <p:spPr>
              <a:xfrm>
                <a:off x="6589601" y="5091987"/>
                <a:ext cx="227988" cy="145183"/>
              </a:xfrm>
              <a:custGeom>
                <a:avLst/>
                <a:gdLst>
                  <a:gd name="connsiteX0" fmla="*/ 227512 w 227988"/>
                  <a:gd name="connsiteY0" fmla="*/ 32132 h 145183"/>
                  <a:gd name="connsiteX1" fmla="*/ 209235 w 227988"/>
                  <a:gd name="connsiteY1" fmla="*/ 52562 h 145183"/>
                  <a:gd name="connsiteX2" fmla="*/ 199700 w 227988"/>
                  <a:gd name="connsiteY2" fmla="*/ 52113 h 145183"/>
                  <a:gd name="connsiteX3" fmla="*/ 188611 w 227988"/>
                  <a:gd name="connsiteY3" fmla="*/ 51994 h 145183"/>
                  <a:gd name="connsiteX4" fmla="*/ 192257 w 227988"/>
                  <a:gd name="connsiteY4" fmla="*/ 65833 h 145183"/>
                  <a:gd name="connsiteX5" fmla="*/ 192257 w 227988"/>
                  <a:gd name="connsiteY5" fmla="*/ 77475 h 145183"/>
                  <a:gd name="connsiteX6" fmla="*/ 127411 w 227988"/>
                  <a:gd name="connsiteY6" fmla="*/ 139631 h 145183"/>
                  <a:gd name="connsiteX7" fmla="*/ 69679 w 227988"/>
                  <a:gd name="connsiteY7" fmla="*/ 144891 h 145183"/>
                  <a:gd name="connsiteX8" fmla="*/ 81 w 227988"/>
                  <a:gd name="connsiteY8" fmla="*/ 121189 h 145183"/>
                  <a:gd name="connsiteX9" fmla="*/ 26847 w 227988"/>
                  <a:gd name="connsiteY9" fmla="*/ 95573 h 145183"/>
                  <a:gd name="connsiteX10" fmla="*/ 52761 w 227988"/>
                  <a:gd name="connsiteY10" fmla="*/ 94886 h 145183"/>
                  <a:gd name="connsiteX11" fmla="*/ 79304 w 227988"/>
                  <a:gd name="connsiteY11" fmla="*/ 62635 h 145183"/>
                  <a:gd name="connsiteX12" fmla="*/ 122808 w 227988"/>
                  <a:gd name="connsiteY12" fmla="*/ 61140 h 145183"/>
                  <a:gd name="connsiteX13" fmla="*/ 181452 w 227988"/>
                  <a:gd name="connsiteY13" fmla="*/ 1 h 145183"/>
                  <a:gd name="connsiteX14" fmla="*/ 224359 w 227988"/>
                  <a:gd name="connsiteY14" fmla="*/ 18263 h 145183"/>
                  <a:gd name="connsiteX15" fmla="*/ 227512 w 227988"/>
                  <a:gd name="connsiteY15" fmla="*/ 32132 h 1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988" h="145183">
                    <a:moveTo>
                      <a:pt x="227512" y="32132"/>
                    </a:moveTo>
                    <a:cubicBezTo>
                      <a:pt x="222117" y="42833"/>
                      <a:pt x="212672" y="48317"/>
                      <a:pt x="209235" y="52562"/>
                    </a:cubicBezTo>
                    <a:cubicBezTo>
                      <a:pt x="207292" y="54953"/>
                      <a:pt x="201433" y="54669"/>
                      <a:pt x="199700" y="52113"/>
                    </a:cubicBezTo>
                    <a:cubicBezTo>
                      <a:pt x="197757" y="49244"/>
                      <a:pt x="192990" y="49005"/>
                      <a:pt x="188611" y="51994"/>
                    </a:cubicBezTo>
                    <a:cubicBezTo>
                      <a:pt x="183365" y="55566"/>
                      <a:pt x="189253" y="61648"/>
                      <a:pt x="192257" y="65833"/>
                    </a:cubicBezTo>
                    <a:cubicBezTo>
                      <a:pt x="194499" y="68956"/>
                      <a:pt x="194110" y="74157"/>
                      <a:pt x="192257" y="77475"/>
                    </a:cubicBezTo>
                    <a:cubicBezTo>
                      <a:pt x="184919" y="90178"/>
                      <a:pt x="203466" y="120113"/>
                      <a:pt x="127411" y="139631"/>
                    </a:cubicBezTo>
                    <a:cubicBezTo>
                      <a:pt x="108524" y="144174"/>
                      <a:pt x="89076" y="145938"/>
                      <a:pt x="69679" y="144891"/>
                    </a:cubicBezTo>
                    <a:cubicBezTo>
                      <a:pt x="32421" y="143068"/>
                      <a:pt x="1934" y="132024"/>
                      <a:pt x="81" y="121189"/>
                    </a:cubicBezTo>
                    <a:cubicBezTo>
                      <a:pt x="-1279" y="113283"/>
                      <a:pt x="14876" y="100161"/>
                      <a:pt x="26847" y="95573"/>
                    </a:cubicBezTo>
                    <a:cubicBezTo>
                      <a:pt x="38818" y="90985"/>
                      <a:pt x="43585" y="98756"/>
                      <a:pt x="52761" y="94886"/>
                    </a:cubicBezTo>
                    <a:cubicBezTo>
                      <a:pt x="63223" y="90402"/>
                      <a:pt x="47904" y="65893"/>
                      <a:pt x="79304" y="62635"/>
                    </a:cubicBezTo>
                    <a:cubicBezTo>
                      <a:pt x="110703" y="59377"/>
                      <a:pt x="113109" y="66446"/>
                      <a:pt x="122808" y="61140"/>
                    </a:cubicBezTo>
                    <a:cubicBezTo>
                      <a:pt x="132508" y="55835"/>
                      <a:pt x="143731" y="-134"/>
                      <a:pt x="181452" y="1"/>
                    </a:cubicBezTo>
                    <a:cubicBezTo>
                      <a:pt x="207531" y="1"/>
                      <a:pt x="219472" y="11329"/>
                      <a:pt x="224359" y="18263"/>
                    </a:cubicBezTo>
                    <a:cubicBezTo>
                      <a:pt x="226332" y="21177"/>
                      <a:pt x="229111" y="28949"/>
                      <a:pt x="227512" y="32132"/>
                    </a:cubicBezTo>
                    <a:close/>
                  </a:path>
                </a:pathLst>
              </a:custGeom>
              <a:solidFill>
                <a:srgbClr val="1F1F39"/>
              </a:solidFill>
              <a:ln w="1492" cap="flat">
                <a:noFill/>
                <a:prstDash val="solid"/>
                <a:miter/>
              </a:ln>
            </p:spPr>
            <p:txBody>
              <a:bodyPr rtlCol="0" anchor="ctr"/>
              <a:lstStyle/>
              <a:p>
                <a:endParaRPr lang="en-IN"/>
              </a:p>
            </p:txBody>
          </p:sp>
        </p:grpSp>
      </p:grpSp>
      <p:pic>
        <p:nvPicPr>
          <p:cNvPr id="243" name="Graphic 242">
            <a:extLst>
              <a:ext uri="{FF2B5EF4-FFF2-40B4-BE49-F238E27FC236}">
                <a16:creationId xmlns:a16="http://schemas.microsoft.com/office/drawing/2014/main" id="{47381951-F131-4FDD-B35E-0AC95603DF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7231" y="3670471"/>
            <a:ext cx="4442831" cy="2675664"/>
          </a:xfrm>
          <a:prstGeom prst="rect">
            <a:avLst/>
          </a:prstGeom>
        </p:spPr>
      </p:pic>
      <p:sp>
        <p:nvSpPr>
          <p:cNvPr id="244" name="Rectangle 243">
            <a:extLst>
              <a:ext uri="{FF2B5EF4-FFF2-40B4-BE49-F238E27FC236}">
                <a16:creationId xmlns:a16="http://schemas.microsoft.com/office/drawing/2014/main" id="{068409EB-D826-43DC-BDC9-72A03723B011}"/>
              </a:ext>
            </a:extLst>
          </p:cNvPr>
          <p:cNvSpPr/>
          <p:nvPr/>
        </p:nvSpPr>
        <p:spPr>
          <a:xfrm>
            <a:off x="597137" y="1400182"/>
            <a:ext cx="4835923" cy="1908984"/>
          </a:xfrm>
          <a:prstGeom prst="rect">
            <a:avLst/>
          </a:prstGeom>
        </p:spPr>
        <p:txBody>
          <a:bodyPr wrap="square">
            <a:spAutoFit/>
          </a:bodyPr>
          <a:lstStyle/>
          <a:p>
            <a:pPr marL="126997" defTabSz="1219170">
              <a:lnSpc>
                <a:spcPct val="115000"/>
              </a:lnSpc>
              <a:spcBef>
                <a:spcPts val="600"/>
              </a:spcBef>
              <a:spcAft>
                <a:spcPts val="600"/>
              </a:spcAft>
              <a:buSzPct val="100000"/>
            </a:pPr>
            <a:r>
              <a:rPr lang="en-US" sz="2400" b="1" kern="0" dirty="0">
                <a:solidFill>
                  <a:schemeClr val="bg1"/>
                </a:solidFill>
                <a:latin typeface="Arial" panose="020B0604020202020204" pitchFamily="34" charset="0"/>
                <a:ea typeface="Montserrat"/>
                <a:cs typeface="Arial" panose="020B0604020202020204" pitchFamily="34" charset="0"/>
                <a:sym typeface="Montserrat"/>
              </a:rPr>
              <a:t>Persona </a:t>
            </a:r>
          </a:p>
          <a:p>
            <a:pPr marL="126997" defTabSz="1219170">
              <a:lnSpc>
                <a:spcPct val="115000"/>
              </a:lnSpc>
              <a:spcBef>
                <a:spcPts val="600"/>
              </a:spcBef>
              <a:spcAft>
                <a:spcPts val="600"/>
              </a:spcAft>
              <a:buSzPct val="100000"/>
            </a:pPr>
            <a:r>
              <a:rPr lang="en-US" sz="2400" i="1" kern="0" dirty="0">
                <a:solidFill>
                  <a:schemeClr val="bg1"/>
                </a:solidFill>
                <a:latin typeface="Arial" panose="020B0604020202020204" pitchFamily="34" charset="0"/>
                <a:ea typeface="Montserrat"/>
                <a:cs typeface="Arial" panose="020B0604020202020204" pitchFamily="34" charset="0"/>
                <a:sym typeface="Montserrat"/>
              </a:rPr>
              <a:t>The aspect of someone’s character that is presented to or perceived by others.</a:t>
            </a:r>
          </a:p>
        </p:txBody>
      </p:sp>
      <p:sp>
        <p:nvSpPr>
          <p:cNvPr id="245" name="Rectangle 244">
            <a:extLst>
              <a:ext uri="{FF2B5EF4-FFF2-40B4-BE49-F238E27FC236}">
                <a16:creationId xmlns:a16="http://schemas.microsoft.com/office/drawing/2014/main" id="{0219DAE8-7832-4F8D-9D85-BE7CD7D84D57}"/>
              </a:ext>
            </a:extLst>
          </p:cNvPr>
          <p:cNvSpPr/>
          <p:nvPr/>
        </p:nvSpPr>
        <p:spPr>
          <a:xfrm>
            <a:off x="6114017" y="1400182"/>
            <a:ext cx="4835923" cy="1908984"/>
          </a:xfrm>
          <a:prstGeom prst="rect">
            <a:avLst/>
          </a:prstGeom>
        </p:spPr>
        <p:txBody>
          <a:bodyPr wrap="square">
            <a:spAutoFit/>
          </a:bodyPr>
          <a:lstStyle/>
          <a:p>
            <a:pPr marL="126997" defTabSz="1219170">
              <a:lnSpc>
                <a:spcPct val="115000"/>
              </a:lnSpc>
              <a:spcBef>
                <a:spcPts val="600"/>
              </a:spcBef>
              <a:spcAft>
                <a:spcPts val="600"/>
              </a:spcAft>
              <a:buSzPct val="100000"/>
            </a:pPr>
            <a:r>
              <a:rPr lang="en-US" sz="2400" b="1" kern="0" dirty="0">
                <a:latin typeface="Arial" panose="020B0604020202020204" pitchFamily="34" charset="0"/>
                <a:ea typeface="Montserrat"/>
                <a:cs typeface="Arial" panose="020B0604020202020204" pitchFamily="34" charset="0"/>
                <a:sym typeface="Montserrat"/>
              </a:rPr>
              <a:t>Reputation </a:t>
            </a:r>
          </a:p>
          <a:p>
            <a:pPr marL="126997" defTabSz="1219170">
              <a:lnSpc>
                <a:spcPct val="115000"/>
              </a:lnSpc>
              <a:spcBef>
                <a:spcPts val="600"/>
              </a:spcBef>
              <a:spcAft>
                <a:spcPts val="600"/>
              </a:spcAft>
              <a:buSzPct val="100000"/>
            </a:pPr>
            <a:r>
              <a:rPr lang="en-US" sz="2400" i="1" kern="0" dirty="0">
                <a:latin typeface="Arial" panose="020B0604020202020204" pitchFamily="34" charset="0"/>
                <a:ea typeface="Montserrat"/>
                <a:cs typeface="Arial" panose="020B0604020202020204" pitchFamily="34" charset="0"/>
                <a:sym typeface="Montserrat"/>
              </a:rPr>
              <a:t>Beliefs or opinions that are generally held about someone or something.</a:t>
            </a:r>
          </a:p>
        </p:txBody>
      </p:sp>
    </p:spTree>
    <p:extLst>
      <p:ext uri="{BB962C8B-B14F-4D97-AF65-F5344CB8AC3E}">
        <p14:creationId xmlns:p14="http://schemas.microsoft.com/office/powerpoint/2010/main" val="4196551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6</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7192925" cy="590931"/>
          </a:xfrm>
          <a:prstGeom prst="rect">
            <a:avLst/>
          </a:prstGeom>
        </p:spPr>
        <p:txBody>
          <a:bodyPr anchor="t">
            <a:sp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64E0"/>
                </a:solidFill>
                <a:ea typeface="Montserrat"/>
                <a:sym typeface="Montserrat"/>
              </a:rPr>
              <a:t>How do others act online? </a:t>
            </a:r>
            <a:endParaRPr lang="en-IN" sz="3600" b="1" dirty="0">
              <a:solidFill>
                <a:srgbClr val="0064E0"/>
              </a:solidFill>
              <a:ea typeface="Montserrat"/>
              <a:sym typeface="Montserrat"/>
            </a:endParaRP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4: What is your Online Persona?</a:t>
            </a:r>
          </a:p>
        </p:txBody>
      </p:sp>
      <p:sp>
        <p:nvSpPr>
          <p:cNvPr id="10" name="Rectangle 9">
            <a:extLst>
              <a:ext uri="{FF2B5EF4-FFF2-40B4-BE49-F238E27FC236}">
                <a16:creationId xmlns:a16="http://schemas.microsoft.com/office/drawing/2014/main" id="{AA9416C0-FECB-4770-94A3-AE0564D19A3E}"/>
              </a:ext>
            </a:extLst>
          </p:cNvPr>
          <p:cNvSpPr/>
          <p:nvPr/>
        </p:nvSpPr>
        <p:spPr>
          <a:xfrm>
            <a:off x="839788" y="937737"/>
            <a:ext cx="1345316" cy="116262"/>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CBAD140-3011-428D-A3C2-66B4B02B7EC9}"/>
              </a:ext>
            </a:extLst>
          </p:cNvPr>
          <p:cNvPicPr>
            <a:picLocks noChangeAspect="1"/>
          </p:cNvPicPr>
          <p:nvPr/>
        </p:nvPicPr>
        <p:blipFill>
          <a:blip r:embed="rId2"/>
          <a:srcRect/>
          <a:stretch/>
        </p:blipFill>
        <p:spPr>
          <a:xfrm>
            <a:off x="1767592" y="1809634"/>
            <a:ext cx="4326678" cy="4454649"/>
          </a:xfrm>
          <a:prstGeom prst="rect">
            <a:avLst/>
          </a:prstGeom>
        </p:spPr>
      </p:pic>
      <p:sp>
        <p:nvSpPr>
          <p:cNvPr id="13" name="Oval 12">
            <a:extLst>
              <a:ext uri="{FF2B5EF4-FFF2-40B4-BE49-F238E27FC236}">
                <a16:creationId xmlns:a16="http://schemas.microsoft.com/office/drawing/2014/main" id="{75EE5FC5-4529-4822-8285-F20796D5E216}"/>
              </a:ext>
            </a:extLst>
          </p:cNvPr>
          <p:cNvSpPr/>
          <p:nvPr/>
        </p:nvSpPr>
        <p:spPr>
          <a:xfrm>
            <a:off x="455149" y="5046134"/>
            <a:ext cx="1218151" cy="1218151"/>
          </a:xfrm>
          <a:prstGeom prst="ellipse">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279E4AC-D0EA-4A9F-BE7F-E78ACD1DF0E2}"/>
              </a:ext>
            </a:extLst>
          </p:cNvPr>
          <p:cNvSpPr/>
          <p:nvPr/>
        </p:nvSpPr>
        <p:spPr>
          <a:xfrm>
            <a:off x="6430780" y="1809633"/>
            <a:ext cx="5051686" cy="4454652"/>
          </a:xfrm>
          <a:prstGeom prst="rect">
            <a:avLst/>
          </a:prstGeom>
          <a:gradFill>
            <a:gsLst>
              <a:gs pos="0">
                <a:schemeClr val="bg1">
                  <a:lumMod val="92000"/>
                </a:schemeClr>
              </a:gs>
              <a:gs pos="100000">
                <a:schemeClr val="bg1">
                  <a:lumMod val="9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marL="285750" indent="-285750">
              <a:spcBef>
                <a:spcPts val="600"/>
              </a:spcBef>
              <a:spcAft>
                <a:spcPts val="600"/>
              </a:spcAft>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Name two celebrities or influencers that you follow in the news or online. What qualities do you admire about them? </a:t>
            </a:r>
          </a:p>
          <a:p>
            <a:pPr marL="285750" indent="-285750">
              <a:spcBef>
                <a:spcPts val="600"/>
              </a:spcBef>
              <a:spcAft>
                <a:spcPts val="600"/>
              </a:spcAft>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How do they conduct themselves online? </a:t>
            </a:r>
          </a:p>
          <a:p>
            <a:pPr marL="285750" indent="-285750">
              <a:spcBef>
                <a:spcPts val="600"/>
              </a:spcBef>
              <a:spcAft>
                <a:spcPts val="600"/>
              </a:spcAft>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Has there ever been any controversies for something that they posted? </a:t>
            </a:r>
          </a:p>
          <a:p>
            <a:pPr marL="285750" indent="-285750">
              <a:spcBef>
                <a:spcPts val="600"/>
              </a:spcBef>
              <a:spcAft>
                <a:spcPts val="600"/>
              </a:spcAft>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How about others? </a:t>
            </a:r>
          </a:p>
        </p:txBody>
      </p:sp>
    </p:spTree>
    <p:extLst>
      <p:ext uri="{BB962C8B-B14F-4D97-AF65-F5344CB8AC3E}">
        <p14:creationId xmlns:p14="http://schemas.microsoft.com/office/powerpoint/2010/main" val="3136896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7</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10007971" cy="590931"/>
          </a:xfrm>
          <a:prstGeom prst="rect">
            <a:avLst/>
          </a:prstGeom>
        </p:spPr>
        <p:txBody>
          <a:bodyPr wrap="square" anchor="t">
            <a:sp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64E0"/>
                </a:solidFill>
                <a:ea typeface="Montserrat"/>
                <a:sym typeface="Montserrat"/>
              </a:rPr>
              <a:t>Activity: Positive and Negative Footprints</a:t>
            </a:r>
            <a:endParaRPr lang="en-IN" sz="3600" b="1" dirty="0">
              <a:solidFill>
                <a:srgbClr val="0064E0"/>
              </a:solidFill>
              <a:ea typeface="Montserrat"/>
              <a:sym typeface="Montserrat"/>
            </a:endParaRP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4: What is your Online Persona?</a:t>
            </a:r>
          </a:p>
        </p:txBody>
      </p:sp>
      <p:grpSp>
        <p:nvGrpSpPr>
          <p:cNvPr id="4" name="Group 3">
            <a:extLst>
              <a:ext uri="{FF2B5EF4-FFF2-40B4-BE49-F238E27FC236}">
                <a16:creationId xmlns:a16="http://schemas.microsoft.com/office/drawing/2014/main" id="{5D5AC060-698B-4F95-BB66-232966CD0420}"/>
              </a:ext>
            </a:extLst>
          </p:cNvPr>
          <p:cNvGrpSpPr/>
          <p:nvPr/>
        </p:nvGrpSpPr>
        <p:grpSpPr>
          <a:xfrm>
            <a:off x="839788" y="1742570"/>
            <a:ext cx="10445432" cy="2227450"/>
            <a:chOff x="839788" y="1742570"/>
            <a:chExt cx="10445432" cy="2227450"/>
          </a:xfrm>
        </p:grpSpPr>
        <p:sp>
          <p:nvSpPr>
            <p:cNvPr id="9" name="Rectangle 8">
              <a:extLst>
                <a:ext uri="{FF2B5EF4-FFF2-40B4-BE49-F238E27FC236}">
                  <a16:creationId xmlns:a16="http://schemas.microsoft.com/office/drawing/2014/main" id="{F792F54F-D5E7-4C22-BD1D-B57AA4ABE6B1}"/>
                </a:ext>
              </a:extLst>
            </p:cNvPr>
            <p:cNvSpPr/>
            <p:nvPr/>
          </p:nvSpPr>
          <p:spPr>
            <a:xfrm>
              <a:off x="839788" y="2235213"/>
              <a:ext cx="4935586" cy="17348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396000" rIns="324000" rtlCol="0" anchor="t"/>
            <a:lstStyle/>
            <a:p>
              <a:pPr marL="285750" indent="-285750">
                <a:spcBef>
                  <a:spcPts val="600"/>
                </a:spcBef>
                <a:spcAft>
                  <a:spcPts val="600"/>
                </a:spcAft>
                <a:buFont typeface="Arial" panose="020B0604020202020204" pitchFamily="34" charset="0"/>
                <a:buChar char="•"/>
              </a:pPr>
              <a:r>
                <a:rPr lang="en-US" sz="2400" dirty="0">
                  <a:solidFill>
                    <a:schemeClr val="tx1"/>
                  </a:solidFill>
                </a:rPr>
                <a:t>Posting pictures of my artwork or photos of wildflowers</a:t>
              </a:r>
            </a:p>
          </p:txBody>
        </p:sp>
        <p:sp>
          <p:nvSpPr>
            <p:cNvPr id="12" name="Rectangle 11">
              <a:extLst>
                <a:ext uri="{FF2B5EF4-FFF2-40B4-BE49-F238E27FC236}">
                  <a16:creationId xmlns:a16="http://schemas.microsoft.com/office/drawing/2014/main" id="{8C3B842E-88E5-4166-A220-5E0FD8A83E62}"/>
                </a:ext>
              </a:extLst>
            </p:cNvPr>
            <p:cNvSpPr/>
            <p:nvPr/>
          </p:nvSpPr>
          <p:spPr>
            <a:xfrm>
              <a:off x="6349634" y="2235213"/>
              <a:ext cx="4935586" cy="17348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396000" rIns="324000" rtlCol="0" anchor="t"/>
            <a:lstStyle/>
            <a:p>
              <a:pPr marL="285750" indent="-285750">
                <a:spcBef>
                  <a:spcPts val="600"/>
                </a:spcBef>
                <a:spcAft>
                  <a:spcPts val="600"/>
                </a:spcAft>
                <a:buFont typeface="Arial" panose="020B0604020202020204" pitchFamily="34" charset="0"/>
                <a:buChar char="•"/>
              </a:pPr>
              <a:r>
                <a:rPr lang="en-US" sz="2400" dirty="0">
                  <a:solidFill>
                    <a:schemeClr val="tx1"/>
                  </a:solidFill>
                </a:rPr>
                <a:t>Posting mean comments about my teacher who gave me low marks</a:t>
              </a:r>
            </a:p>
          </p:txBody>
        </p:sp>
        <p:sp>
          <p:nvSpPr>
            <p:cNvPr id="14" name="Rectangle: Rounded Corners 13">
              <a:extLst>
                <a:ext uri="{FF2B5EF4-FFF2-40B4-BE49-F238E27FC236}">
                  <a16:creationId xmlns:a16="http://schemas.microsoft.com/office/drawing/2014/main" id="{FA291137-7AA9-4AA5-9B1D-A4AE1601AEC4}"/>
                </a:ext>
              </a:extLst>
            </p:cNvPr>
            <p:cNvSpPr/>
            <p:nvPr/>
          </p:nvSpPr>
          <p:spPr>
            <a:xfrm>
              <a:off x="1464324" y="1742570"/>
              <a:ext cx="3686514" cy="774227"/>
            </a:xfrm>
            <a:prstGeom prst="roundRect">
              <a:avLst>
                <a:gd name="adj" fmla="val 16786"/>
              </a:avLst>
            </a:prstGeom>
            <a:gradFill flip="none" rotWithShape="1">
              <a:gsLst>
                <a:gs pos="0">
                  <a:srgbClr val="04B04F">
                    <a:shade val="30000"/>
                    <a:satMod val="115000"/>
                  </a:srgbClr>
                </a:gs>
                <a:gs pos="50000">
                  <a:srgbClr val="04B04F">
                    <a:shade val="67500"/>
                    <a:satMod val="115000"/>
                  </a:srgbClr>
                </a:gs>
                <a:gs pos="100000">
                  <a:srgbClr val="04B04F">
                    <a:shade val="100000"/>
                    <a:satMod val="115000"/>
                  </a:srgbClr>
                </a:gs>
              </a:gsLst>
              <a:lin ang="16200000" scaled="1"/>
              <a:tileRect/>
            </a:gra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Positive Footprint</a:t>
              </a:r>
            </a:p>
          </p:txBody>
        </p:sp>
        <p:sp>
          <p:nvSpPr>
            <p:cNvPr id="16" name="Rectangle: Rounded Corners 15">
              <a:extLst>
                <a:ext uri="{FF2B5EF4-FFF2-40B4-BE49-F238E27FC236}">
                  <a16:creationId xmlns:a16="http://schemas.microsoft.com/office/drawing/2014/main" id="{F5C23E8B-EABD-42FC-8472-8FD5D25EC954}"/>
                </a:ext>
              </a:extLst>
            </p:cNvPr>
            <p:cNvSpPr/>
            <p:nvPr/>
          </p:nvSpPr>
          <p:spPr>
            <a:xfrm>
              <a:off x="6974170" y="1742570"/>
              <a:ext cx="3686514" cy="774227"/>
            </a:xfrm>
            <a:prstGeom prst="roundRect">
              <a:avLst>
                <a:gd name="adj" fmla="val 16786"/>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Negative Footprint</a:t>
              </a:r>
              <a:endParaRPr lang="en-IN" sz="2800" b="1" dirty="0">
                <a:solidFill>
                  <a:schemeClr val="bg1"/>
                </a:solidFill>
                <a:latin typeface="Arial" panose="020B0604020202020204" pitchFamily="34" charset="0"/>
                <a:cs typeface="Arial" panose="020B0604020202020204" pitchFamily="34" charset="0"/>
              </a:endParaRPr>
            </a:p>
          </p:txBody>
        </p:sp>
      </p:grpSp>
      <p:sp>
        <p:nvSpPr>
          <p:cNvPr id="17" name="Rectangle 16">
            <a:extLst>
              <a:ext uri="{FF2B5EF4-FFF2-40B4-BE49-F238E27FC236}">
                <a16:creationId xmlns:a16="http://schemas.microsoft.com/office/drawing/2014/main" id="{116FBD8E-4562-4295-88F5-D03118C20BD7}"/>
              </a:ext>
            </a:extLst>
          </p:cNvPr>
          <p:cNvSpPr/>
          <p:nvPr/>
        </p:nvSpPr>
        <p:spPr>
          <a:xfrm>
            <a:off x="839788" y="937737"/>
            <a:ext cx="1345316" cy="116262"/>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8283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1E6CAF-03FB-466E-811B-77C808126DBD}"/>
              </a:ext>
            </a:extLst>
          </p:cNvPr>
          <p:cNvPicPr>
            <a:picLocks noChangeAspect="1"/>
          </p:cNvPicPr>
          <p:nvPr/>
        </p:nvPicPr>
        <p:blipFill rotWithShape="1">
          <a:blip r:embed="rId4"/>
          <a:srcRect t="6295" b="13336"/>
          <a:stretch/>
        </p:blipFill>
        <p:spPr>
          <a:xfrm>
            <a:off x="0" y="0"/>
            <a:ext cx="12192000" cy="6535678"/>
          </a:xfrm>
          <a:prstGeom prst="rect">
            <a:avLst/>
          </a:prstGeom>
        </p:spPr>
      </p:pic>
      <p:sp>
        <p:nvSpPr>
          <p:cNvPr id="5" name="Footer Placeholder 4">
            <a:extLst>
              <a:ext uri="{FF2B5EF4-FFF2-40B4-BE49-F238E27FC236}">
                <a16:creationId xmlns:a16="http://schemas.microsoft.com/office/drawing/2014/main" id="{CC154E30-CB88-474D-B92F-F1A8D9376F85}"/>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4: What is your Online Persona?</a:t>
            </a:r>
          </a:p>
        </p:txBody>
      </p:sp>
      <p:sp>
        <p:nvSpPr>
          <p:cNvPr id="4" name="Slide Number Placeholder 3">
            <a:extLst>
              <a:ext uri="{FF2B5EF4-FFF2-40B4-BE49-F238E27FC236}">
                <a16:creationId xmlns:a16="http://schemas.microsoft.com/office/drawing/2014/main" id="{2AD70F57-5864-4223-9239-5D1BA1BAB1BA}"/>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4F9C9C-BF1B-1D48-A1E3-EB2A40351E54}" type="slidenum">
              <a:rPr kumimoji="0" lang="en-US"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itle 1">
            <a:extLst>
              <a:ext uri="{FF2B5EF4-FFF2-40B4-BE49-F238E27FC236}">
                <a16:creationId xmlns:a16="http://schemas.microsoft.com/office/drawing/2014/main" id="{CEF88CF5-54E0-418B-A313-966A8831BACC}"/>
              </a:ext>
            </a:extLst>
          </p:cNvPr>
          <p:cNvSpPr txBox="1">
            <a:spLocks/>
          </p:cNvSpPr>
          <p:nvPr/>
        </p:nvSpPr>
        <p:spPr>
          <a:xfrm>
            <a:off x="705749" y="307757"/>
            <a:ext cx="11242411" cy="857102"/>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chemeClr val="bg1"/>
                </a:solidFill>
                <a:ea typeface="Montserrat"/>
                <a:sym typeface="Montserrat"/>
              </a:rPr>
              <a:t>Who is the real you? </a:t>
            </a:r>
            <a:endParaRPr lang="en-IN" sz="3600" b="1" dirty="0">
              <a:solidFill>
                <a:schemeClr val="bg1"/>
              </a:solidFill>
              <a:ea typeface="Montserrat"/>
              <a:sym typeface="Montserrat"/>
            </a:endParaRPr>
          </a:p>
        </p:txBody>
      </p:sp>
      <p:sp>
        <p:nvSpPr>
          <p:cNvPr id="10" name="Rectangle 9">
            <a:extLst>
              <a:ext uri="{FF2B5EF4-FFF2-40B4-BE49-F238E27FC236}">
                <a16:creationId xmlns:a16="http://schemas.microsoft.com/office/drawing/2014/main" id="{30ACB876-8925-4F88-926B-54BEFCF5923B}"/>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dirty="0"/>
              <a:t>Level 2 | Digital Citizenship</a:t>
            </a:r>
          </a:p>
        </p:txBody>
      </p:sp>
      <p:sp>
        <p:nvSpPr>
          <p:cNvPr id="14" name="Rectangle 13">
            <a:extLst>
              <a:ext uri="{FF2B5EF4-FFF2-40B4-BE49-F238E27FC236}">
                <a16:creationId xmlns:a16="http://schemas.microsoft.com/office/drawing/2014/main" id="{8049C60F-D6CC-41C7-83F1-B13FF8D11A04}"/>
              </a:ext>
            </a:extLst>
          </p:cNvPr>
          <p:cNvSpPr/>
          <p:nvPr/>
        </p:nvSpPr>
        <p:spPr>
          <a:xfrm>
            <a:off x="839788" y="937737"/>
            <a:ext cx="1345316" cy="116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Online Media 4" title="Online vs. Offline Self: Who is the Real You? | New Age Creators">
            <a:hlinkClick r:id="" action="ppaction://media"/>
            <a:extLst>
              <a:ext uri="{FF2B5EF4-FFF2-40B4-BE49-F238E27FC236}">
                <a16:creationId xmlns:a16="http://schemas.microsoft.com/office/drawing/2014/main" id="{FE32FC7B-6E3E-4C9D-A9D7-4CC970D153D9}"/>
              </a:ext>
            </a:extLst>
          </p:cNvPr>
          <p:cNvPicPr>
            <a:picLocks noRot="1" noChangeAspect="1"/>
          </p:cNvPicPr>
          <p:nvPr>
            <a:videoFile r:link="rId1"/>
          </p:nvPr>
        </p:nvPicPr>
        <p:blipFill>
          <a:blip r:embed="rId5"/>
          <a:stretch>
            <a:fillRect/>
          </a:stretch>
        </p:blipFill>
        <p:spPr>
          <a:xfrm>
            <a:off x="3247748" y="1546819"/>
            <a:ext cx="5560972" cy="3141948"/>
          </a:xfrm>
          <a:prstGeom prst="rect">
            <a:avLst/>
          </a:prstGeom>
        </p:spPr>
      </p:pic>
      <p:sp>
        <p:nvSpPr>
          <p:cNvPr id="13" name="Rectangle 12">
            <a:extLst>
              <a:ext uri="{FF2B5EF4-FFF2-40B4-BE49-F238E27FC236}">
                <a16:creationId xmlns:a16="http://schemas.microsoft.com/office/drawing/2014/main" id="{EFB5E16E-5270-4246-B360-DF85C30E799C}"/>
              </a:ext>
            </a:extLst>
          </p:cNvPr>
          <p:cNvSpPr/>
          <p:nvPr/>
        </p:nvSpPr>
        <p:spPr>
          <a:xfrm>
            <a:off x="1353364" y="6053301"/>
            <a:ext cx="9485272" cy="460511"/>
          </a:xfrm>
          <a:prstGeom prst="rect">
            <a:avLst/>
          </a:prstGeom>
          <a:solidFill>
            <a:schemeClr val="tx1">
              <a:alpha val="0"/>
            </a:schemeClr>
          </a:solidFill>
        </p:spPr>
        <p:txBody>
          <a:bodyPr wrap="square">
            <a:spAutoFit/>
          </a:bodyPr>
          <a:lstStyle/>
          <a:p>
            <a:pPr algn="ctr">
              <a:lnSpc>
                <a:spcPts val="3100"/>
              </a:lnSpc>
            </a:pPr>
            <a:r>
              <a:rPr lang="en-US" sz="2400" b="1" dirty="0">
                <a:latin typeface="Arial" panose="020B0604020202020204" pitchFamily="34" charset="0"/>
                <a:ea typeface="Times New Roman" panose="02020603050405020304" pitchFamily="18" charset="0"/>
                <a:cs typeface="Arial" panose="020B0604020202020204" pitchFamily="34" charset="0"/>
              </a:rPr>
              <a:t>Distinguishing between the online and offline self.</a:t>
            </a:r>
          </a:p>
        </p:txBody>
      </p:sp>
    </p:spTree>
    <p:extLst>
      <p:ext uri="{BB962C8B-B14F-4D97-AF65-F5344CB8AC3E}">
        <p14:creationId xmlns:p14="http://schemas.microsoft.com/office/powerpoint/2010/main" val="60511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1"/>
                                        </p:tgtEl>
                                      </p:cBhvr>
                                    </p:cmd>
                                  </p:childTnLst>
                                </p:cTn>
                              </p:par>
                            </p:childTnLst>
                          </p:cTn>
                        </p:par>
                      </p:childTnLst>
                    </p:cTn>
                  </p:par>
                </p:childTnLst>
              </p:cTn>
              <p:nextCondLst>
                <p:cond evt="onClick" delay="0">
                  <p:tgtEl>
                    <p:spTgt spid="11"/>
                  </p:tgtEl>
                </p:cond>
              </p:nextCondLst>
            </p:seq>
            <p:video>
              <p:cMediaNode vol="80000">
                <p:cTn id="12" fill="hold" display="0">
                  <p:stCondLst>
                    <p:cond delay="indefinite"/>
                  </p:stCondLst>
                </p:cTn>
                <p:tgtEl>
                  <p:spTgt spid="11"/>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676A18-79DF-404E-9925-2EEAE3CEF468}"/>
              </a:ext>
            </a:extLst>
          </p:cNvPr>
          <p:cNvPicPr>
            <a:picLocks noChangeAspect="1"/>
          </p:cNvPicPr>
          <p:nvPr/>
        </p:nvPicPr>
        <p:blipFill>
          <a:blip r:embed="rId2"/>
          <a:srcRect/>
          <a:stretch/>
        </p:blipFill>
        <p:spPr>
          <a:xfrm>
            <a:off x="4075" y="-7328"/>
            <a:ext cx="12183848" cy="6567856"/>
          </a:xfrm>
          <a:prstGeom prst="rect">
            <a:avLst/>
          </a:prstGeom>
        </p:spPr>
      </p:pic>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9</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7192925" cy="590931"/>
          </a:xfrm>
          <a:prstGeom prst="rect">
            <a:avLst/>
          </a:prstGeom>
        </p:spPr>
        <p:txBody>
          <a:bodyPr anchor="t">
            <a:sp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chemeClr val="bg1"/>
                </a:solidFill>
                <a:ea typeface="Montserrat"/>
                <a:sym typeface="Montserrat"/>
              </a:rPr>
              <a:t>Take-Home Activity</a:t>
            </a: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marL="0" marR="0" lvl="0" indent="0" algn="l" rtl="0">
              <a:lnSpc>
                <a:spcPct val="100000"/>
              </a:lnSpc>
              <a:spcBef>
                <a:spcPts val="0"/>
              </a:spcBef>
              <a:spcAft>
                <a:spcPts val="0"/>
              </a:spcAft>
              <a:buClr>
                <a:srgbClr val="FFFFFF"/>
              </a:buClr>
              <a:buSzPts val="900"/>
              <a:buFont typeface="Arial"/>
              <a:buNone/>
            </a:pPr>
            <a:r>
              <a:rPr lang="en-US" sz="900" b="0" i="0" u="none" strike="noStrike" cap="none" dirty="0">
                <a:solidFill>
                  <a:srgbClr val="FFFFFF"/>
                </a:solidFill>
                <a:latin typeface="Arial"/>
                <a:ea typeface="Arial"/>
                <a:cs typeface="Arial"/>
                <a:sym typeface="Arial"/>
              </a:rPr>
              <a:t>Lesson 4: What is your Online Persona?</a:t>
            </a:r>
          </a:p>
        </p:txBody>
      </p:sp>
      <p:sp>
        <p:nvSpPr>
          <p:cNvPr id="12" name="Rectangle 11">
            <a:extLst>
              <a:ext uri="{FF2B5EF4-FFF2-40B4-BE49-F238E27FC236}">
                <a16:creationId xmlns:a16="http://schemas.microsoft.com/office/drawing/2014/main" id="{7AE5F19E-259F-4456-9530-2FD94A585E83}"/>
              </a:ext>
            </a:extLst>
          </p:cNvPr>
          <p:cNvSpPr/>
          <p:nvPr/>
        </p:nvSpPr>
        <p:spPr>
          <a:xfrm>
            <a:off x="839788" y="937737"/>
            <a:ext cx="1345316" cy="116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65AAC2FE-9E1E-4329-90AE-A00F76D2C9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15000" y="2289167"/>
            <a:ext cx="5991665" cy="3197233"/>
          </a:xfrm>
          <a:prstGeom prst="rect">
            <a:avLst/>
          </a:prstGeom>
        </p:spPr>
      </p:pic>
      <p:sp>
        <p:nvSpPr>
          <p:cNvPr id="15" name="Rectangle 14">
            <a:extLst>
              <a:ext uri="{FF2B5EF4-FFF2-40B4-BE49-F238E27FC236}">
                <a16:creationId xmlns:a16="http://schemas.microsoft.com/office/drawing/2014/main" id="{4B479E96-03E1-4EE6-A243-48C52D5F3B51}"/>
              </a:ext>
            </a:extLst>
          </p:cNvPr>
          <p:cNvSpPr/>
          <p:nvPr/>
        </p:nvSpPr>
        <p:spPr>
          <a:xfrm>
            <a:off x="5923041" y="2586691"/>
            <a:ext cx="5576410" cy="2346861"/>
          </a:xfrm>
          <a:prstGeom prst="rect">
            <a:avLst/>
          </a:prstGeom>
          <a:solidFill>
            <a:schemeClr val="tx1">
              <a:alpha val="0"/>
            </a:schemeClr>
          </a:solidFill>
        </p:spPr>
        <p:txBody>
          <a:bodyPr wrap="square">
            <a:spAutoFit/>
          </a:bodyPr>
          <a:lstStyle/>
          <a:p>
            <a:pPr>
              <a:lnSpc>
                <a:spcPts val="3100"/>
              </a:lnSpc>
              <a:spcBef>
                <a:spcPts val="600"/>
              </a:spcBef>
              <a:spcAft>
                <a:spcPts val="600"/>
              </a:spcAft>
            </a:pP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Write a blog post on one of the following:</a:t>
            </a:r>
          </a:p>
          <a:p>
            <a:pPr marL="342900" indent="-342900">
              <a:lnSpc>
                <a:spcPts val="3100"/>
              </a:lnSpc>
              <a:spcBef>
                <a:spcPts val="600"/>
              </a:spcBef>
              <a:spcAft>
                <a:spcPts val="600"/>
              </a:spcAft>
              <a:buFont typeface="Arial" panose="020B0604020202020204" pitchFamily="34" charset="0"/>
              <a:buChar char="•"/>
            </a:pPr>
            <a:r>
              <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Use of filters and photo manipulation on social media platforms</a:t>
            </a:r>
          </a:p>
          <a:p>
            <a:pPr marL="342900" indent="-342900">
              <a:lnSpc>
                <a:spcPts val="3100"/>
              </a:lnSpc>
              <a:spcBef>
                <a:spcPts val="600"/>
              </a:spcBef>
              <a:spcAft>
                <a:spcPts val="600"/>
              </a:spcAft>
              <a:buFont typeface="Arial" panose="020B0604020202020204" pitchFamily="34" charset="0"/>
              <a:buChar char="•"/>
            </a:pPr>
            <a:r>
              <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The “real me” vs the “social media me”</a:t>
            </a:r>
          </a:p>
        </p:txBody>
      </p:sp>
      <p:pic>
        <p:nvPicPr>
          <p:cNvPr id="17" name="Graphic 16">
            <a:extLst>
              <a:ext uri="{FF2B5EF4-FFF2-40B4-BE49-F238E27FC236}">
                <a16:creationId xmlns:a16="http://schemas.microsoft.com/office/drawing/2014/main" id="{4A4B1ABF-0FAB-4F84-A7AC-895D65437A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73190" y="1328522"/>
            <a:ext cx="1042189" cy="1133381"/>
          </a:xfrm>
          <a:prstGeom prst="rect">
            <a:avLst/>
          </a:prstGeom>
        </p:spPr>
      </p:pic>
      <p:sp>
        <p:nvSpPr>
          <p:cNvPr id="10" name="Rectangle 9">
            <a:extLst>
              <a:ext uri="{FF2B5EF4-FFF2-40B4-BE49-F238E27FC236}">
                <a16:creationId xmlns:a16="http://schemas.microsoft.com/office/drawing/2014/main" id="{8FE7CE5E-5BC9-431C-AE5C-CFA2447A5773}"/>
              </a:ext>
            </a:extLst>
          </p:cNvPr>
          <p:cNvSpPr/>
          <p:nvPr/>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dirty="0"/>
              <a:t>Level 2 | Digital Citizenship</a:t>
            </a:r>
          </a:p>
        </p:txBody>
      </p:sp>
    </p:spTree>
    <p:extLst>
      <p:ext uri="{BB962C8B-B14F-4D97-AF65-F5344CB8AC3E}">
        <p14:creationId xmlns:p14="http://schemas.microsoft.com/office/powerpoint/2010/main" val="31057795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2798</TotalTime>
  <Words>587</Words>
  <Application>Microsoft Office PowerPoint</Application>
  <PresentationFormat>Widescreen</PresentationFormat>
  <Paragraphs>68</Paragraphs>
  <Slides>10</Slides>
  <Notes>1</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2699</cp:lastModifiedBy>
  <cp:revision>80</cp:revision>
  <dcterms:created xsi:type="dcterms:W3CDTF">2022-01-21T07:53:15Z</dcterms:created>
  <dcterms:modified xsi:type="dcterms:W3CDTF">2022-05-31T06:11:16Z</dcterms:modified>
</cp:coreProperties>
</file>