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05" r:id="rId2"/>
    <p:sldId id="294" r:id="rId3"/>
    <p:sldId id="309" r:id="rId4"/>
    <p:sldId id="307" r:id="rId5"/>
    <p:sldId id="308" r:id="rId6"/>
    <p:sldId id="306" r:id="rId7"/>
    <p:sldId id="310" r:id="rId8"/>
    <p:sldId id="311" r:id="rId9"/>
    <p:sldId id="312" r:id="rId10"/>
    <p:sldId id="313"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0"/>
    <a:srgbClr val="00B14F"/>
    <a:srgbClr val="0064DF"/>
    <a:srgbClr val="0064E0"/>
    <a:srgbClr val="04B04F"/>
    <a:srgbClr val="21B573"/>
    <a:srgbClr val="CFF9E2"/>
    <a:srgbClr val="DDF0FF"/>
    <a:srgbClr val="15B1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4331A-003D-4848-B8DE-46FE0BF510DD}" v="2" dt="2022-05-31T06:20:37.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291" autoAdjust="0"/>
  </p:normalViewPr>
  <p:slideViewPr>
    <p:cSldViewPr snapToGrid="0" snapToObjects="1" showGuides="1">
      <p:cViewPr varScale="1">
        <p:scale>
          <a:sx n="65" d="100"/>
          <a:sy n="65" d="100"/>
        </p:scale>
        <p:origin x="948"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DB9ABE25-9F83-4275-B193-B64C22A1AB63}"/>
    <pc:docChg chg="modSld">
      <pc:chgData name="2699" userId="d41f716e-f956-461f-8b98-7761afdba872" providerId="ADAL" clId="{DB9ABE25-9F83-4275-B193-B64C22A1AB63}" dt="2022-04-12T12:55:56.341" v="3"/>
      <pc:docMkLst>
        <pc:docMk/>
      </pc:docMkLst>
      <pc:sldChg chg="modSp mod delCm">
        <pc:chgData name="2699" userId="d41f716e-f956-461f-8b98-7761afdba872" providerId="ADAL" clId="{DB9ABE25-9F83-4275-B193-B64C22A1AB63}" dt="2022-04-12T12:55:31.239" v="1" actId="207"/>
        <pc:sldMkLst>
          <pc:docMk/>
          <pc:sldMk cId="2596848713" sldId="307"/>
        </pc:sldMkLst>
        <pc:spChg chg="mod">
          <ac:chgData name="2699" userId="d41f716e-f956-461f-8b98-7761afdba872" providerId="ADAL" clId="{DB9ABE25-9F83-4275-B193-B64C22A1AB63}" dt="2022-04-12T12:55:31.239" v="1" actId="207"/>
          <ac:spMkLst>
            <pc:docMk/>
            <pc:sldMk cId="2596848713" sldId="307"/>
            <ac:spMk id="4" creationId="{00000000-0000-0000-0000-000000000000}"/>
          </ac:spMkLst>
        </pc:spChg>
      </pc:sldChg>
      <pc:sldChg chg="delCm">
        <pc:chgData name="2699" userId="d41f716e-f956-461f-8b98-7761afdba872" providerId="ADAL" clId="{DB9ABE25-9F83-4275-B193-B64C22A1AB63}" dt="2022-04-12T12:55:49.402" v="2"/>
        <pc:sldMkLst>
          <pc:docMk/>
          <pc:sldMk cId="3348127310" sldId="311"/>
        </pc:sldMkLst>
      </pc:sldChg>
      <pc:sldChg chg="delCm">
        <pc:chgData name="2699" userId="d41f716e-f956-461f-8b98-7761afdba872" providerId="ADAL" clId="{DB9ABE25-9F83-4275-B193-B64C22A1AB63}" dt="2022-04-12T12:55:56.341" v="3"/>
        <pc:sldMkLst>
          <pc:docMk/>
          <pc:sldMk cId="16652402" sldId="313"/>
        </pc:sldMkLst>
      </pc:sldChg>
    </pc:docChg>
  </pc:docChgLst>
  <pc:docChgLst>
    <pc:chgData name="IT Department" userId="067eaf3b-e7f9-421d-a234-a31d0df16d4a" providerId="ADAL" clId="{022C3E17-7D1B-4E80-A133-DC8C77286674}"/>
    <pc:docChg chg="">
      <pc:chgData name="IT Department" userId="067eaf3b-e7f9-421d-a234-a31d0df16d4a" providerId="ADAL" clId="{022C3E17-7D1B-4E80-A133-DC8C77286674}" dt="2022-04-11T05:29:24.150" v="2"/>
      <pc:docMkLst>
        <pc:docMk/>
      </pc:docMkLst>
      <pc:sldChg chg="addCm">
        <pc:chgData name="IT Department" userId="067eaf3b-e7f9-421d-a234-a31d0df16d4a" providerId="ADAL" clId="{022C3E17-7D1B-4E80-A133-DC8C77286674}" dt="2022-04-11T05:28:39.897" v="0"/>
        <pc:sldMkLst>
          <pc:docMk/>
          <pc:sldMk cId="2596848713" sldId="307"/>
        </pc:sldMkLst>
      </pc:sldChg>
      <pc:sldChg chg="addCm">
        <pc:chgData name="IT Department" userId="067eaf3b-e7f9-421d-a234-a31d0df16d4a" providerId="ADAL" clId="{022C3E17-7D1B-4E80-A133-DC8C77286674}" dt="2022-04-11T05:28:58.996" v="1"/>
        <pc:sldMkLst>
          <pc:docMk/>
          <pc:sldMk cId="3348127310" sldId="311"/>
        </pc:sldMkLst>
      </pc:sldChg>
      <pc:sldChg chg="addCm">
        <pc:chgData name="IT Department" userId="067eaf3b-e7f9-421d-a234-a31d0df16d4a" providerId="ADAL" clId="{022C3E17-7D1B-4E80-A133-DC8C77286674}" dt="2022-04-11T05:29:24.150" v="2"/>
        <pc:sldMkLst>
          <pc:docMk/>
          <pc:sldMk cId="16652402" sldId="313"/>
        </pc:sldMkLst>
      </pc:sldChg>
    </pc:docChg>
  </pc:docChgLst>
  <pc:docChgLst>
    <pc:chgData name="2699" userId="d41f716e-f956-461f-8b98-7761afdba872" providerId="ADAL" clId="{FE54331A-003D-4848-B8DE-46FE0BF510DD}"/>
    <pc:docChg chg="custSel modSld">
      <pc:chgData name="2699" userId="d41f716e-f956-461f-8b98-7761afdba872" providerId="ADAL" clId="{FE54331A-003D-4848-B8DE-46FE0BF510DD}" dt="2022-05-31T06:20:37.792" v="3" actId="1076"/>
      <pc:docMkLst>
        <pc:docMk/>
      </pc:docMkLst>
      <pc:sldChg chg="delSp modSp mod">
        <pc:chgData name="2699" userId="d41f716e-f956-461f-8b98-7761afdba872" providerId="ADAL" clId="{FE54331A-003D-4848-B8DE-46FE0BF510DD}" dt="2022-05-31T06:20:37.792" v="3" actId="1076"/>
        <pc:sldMkLst>
          <pc:docMk/>
          <pc:sldMk cId="1352325610" sldId="298"/>
        </pc:sldMkLst>
        <pc:grpChg chg="del">
          <ac:chgData name="2699" userId="d41f716e-f956-461f-8b98-7761afdba872" providerId="ADAL" clId="{FE54331A-003D-4848-B8DE-46FE0BF510DD}" dt="2022-05-31T06:20:30.220" v="0" actId="478"/>
          <ac:grpSpMkLst>
            <pc:docMk/>
            <pc:sldMk cId="1352325610" sldId="298"/>
            <ac:grpSpMk id="7" creationId="{04DCC066-D362-4588-B5B0-8AB8D6294002}"/>
          </ac:grpSpMkLst>
        </pc:grpChg>
        <pc:picChg chg="del topLvl">
          <ac:chgData name="2699" userId="d41f716e-f956-461f-8b98-7761afdba872" providerId="ADAL" clId="{FE54331A-003D-4848-B8DE-46FE0BF510DD}" dt="2022-05-31T06:20:30.220" v="0" actId="478"/>
          <ac:picMkLst>
            <pc:docMk/>
            <pc:sldMk cId="1352325610" sldId="298"/>
            <ac:picMk id="11" creationId="{F200429E-7AED-374D-8DA9-80F70843F875}"/>
          </ac:picMkLst>
        </pc:picChg>
        <pc:picChg chg="mod topLvl">
          <ac:chgData name="2699" userId="d41f716e-f956-461f-8b98-7761afdba872" providerId="ADAL" clId="{FE54331A-003D-4848-B8DE-46FE0BF510DD}" dt="2022-05-31T06:20:37.792" v="3" actId="1076"/>
          <ac:picMkLst>
            <pc:docMk/>
            <pc:sldMk cId="1352325610" sldId="298"/>
            <ac:picMk id="12" creationId="{73A3A52A-857E-4314-8E4B-FF1DEC3C6C5F}"/>
          </ac:picMkLst>
        </pc:picChg>
        <pc:cxnChg chg="del">
          <ac:chgData name="2699" userId="d41f716e-f956-461f-8b98-7761afdba872" providerId="ADAL" clId="{FE54331A-003D-4848-B8DE-46FE0BF510DD}" dt="2022-05-31T06:20:31.764" v="1" actId="478"/>
          <ac:cxnSpMkLst>
            <pc:docMk/>
            <pc:sldMk cId="1352325610" sldId="298"/>
            <ac:cxnSpMk id="8"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a:defRPr/>
            </a:pPr>
            <a:r>
              <a:rPr lang="en-US" dirty="0">
                <a:solidFill>
                  <a:prstClr val="white"/>
                </a:solidFill>
              </a:rPr>
              <a:t>Lesson 1: Digital Citizenship Level 3</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3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video" Target="https://www.youtube.com/embed/f5qgOqNQ7zY" TargetMode="External"/><Relationship Id="rId5" Type="http://schemas.openxmlformats.org/officeDocument/2006/relationships/hyperlink" Target="https://www.youtube.com/watch?v=f5qgOqNQ7zY"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C60E09-D857-4CF7-8B40-63181B84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7" y="713372"/>
            <a:ext cx="4837326" cy="5461005"/>
          </a:xfrm>
          <a:prstGeom prst="rect">
            <a:avLst/>
          </a:prstGeom>
        </p:spPr>
      </p:pic>
      <p:sp>
        <p:nvSpPr>
          <p:cNvPr id="12" name="Rectangle 11">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rPr>
              <a:t>Digital Citizenship</a:t>
            </a:r>
            <a:endParaRPr kumimoji="0" lang="en-US"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4B9F112-7C1C-4B1C-A56F-DB7EA8C104F3}"/>
              </a:ext>
            </a:extLst>
          </p:cNvPr>
          <p:cNvSpPr/>
          <p:nvPr/>
        </p:nvSpPr>
        <p:spPr>
          <a:xfrm>
            <a:off x="7177872" y="3536950"/>
            <a:ext cx="5014127" cy="12890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1A14874-FE0D-4EAA-9A60-7BA5897EA19D}"/>
              </a:ext>
            </a:extLst>
          </p:cNvPr>
          <p:cNvSpPr/>
          <p:nvPr/>
        </p:nvSpPr>
        <p:spPr>
          <a:xfrm>
            <a:off x="7273777" y="3619573"/>
            <a:ext cx="5101213"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NEW TECHNOLOGY</a:t>
            </a:r>
            <a:br>
              <a:rPr kumimoji="0" lang="en-US" sz="2000" b="1" i="0" u="none" strike="noStrike" kern="1200" cap="none" spc="30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30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FACIAL RECOGNITION</a:t>
            </a:r>
          </a:p>
        </p:txBody>
      </p:sp>
    </p:spTree>
    <p:extLst>
      <p:ext uri="{BB962C8B-B14F-4D97-AF65-F5344CB8AC3E}">
        <p14:creationId xmlns:p14="http://schemas.microsoft.com/office/powerpoint/2010/main" val="321597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10</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Reflection</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77F09E-E3A2-43C4-8B65-23FBBC31C254}"/>
              </a:ext>
            </a:extLst>
          </p:cNvPr>
          <p:cNvSpPr/>
          <p:nvPr/>
        </p:nvSpPr>
        <p:spPr>
          <a:xfrm>
            <a:off x="839788" y="2829443"/>
            <a:ext cx="10585859" cy="960263"/>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I used to think ______________________________________________________, and now I </a:t>
            </a:r>
          </a:p>
          <a:p>
            <a:pPr marL="126997" defTabSz="1219170">
              <a:lnSpc>
                <a:spcPct val="115000"/>
              </a:lnSpc>
              <a:spcAft>
                <a:spcPts val="18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think ________________________________________________________________________</a:t>
            </a:r>
          </a:p>
        </p:txBody>
      </p:sp>
    </p:spTree>
    <p:extLst>
      <p:ext uri="{BB962C8B-B14F-4D97-AF65-F5344CB8AC3E}">
        <p14:creationId xmlns:p14="http://schemas.microsoft.com/office/powerpoint/2010/main" val="1665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C2F4B2-3D1F-441A-BB7C-F8F96A86201A}"/>
              </a:ext>
            </a:extLst>
          </p:cNvPr>
          <p:cNvSpPr/>
          <p:nvPr/>
        </p:nvSpPr>
        <p:spPr>
          <a:xfrm>
            <a:off x="4361683" y="2237808"/>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135232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Facial Recognition</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87CF9C-49D3-45F5-8C16-7A826BE44B83}"/>
              </a:ext>
            </a:extLst>
          </p:cNvPr>
          <p:cNvSpPr/>
          <p:nvPr/>
        </p:nvSpPr>
        <p:spPr>
          <a:xfrm>
            <a:off x="7671037" y="1604947"/>
            <a:ext cx="3151903" cy="941796"/>
          </a:xfrm>
          <a:prstGeom prst="rect">
            <a:avLst/>
          </a:prstGeom>
        </p:spPr>
        <p:txBody>
          <a:bodyPr wrap="square">
            <a:spAutoFit/>
          </a:bodyPr>
          <a:lstStyle/>
          <a:p>
            <a:pPr marL="126997" defTabSz="1219170">
              <a:lnSpc>
                <a:spcPct val="115000"/>
              </a:lnSpc>
              <a:buClr>
                <a:schemeClr val="tx1"/>
              </a:buClr>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Time to change your password!</a:t>
            </a:r>
          </a:p>
        </p:txBody>
      </p:sp>
      <p:sp>
        <p:nvSpPr>
          <p:cNvPr id="20" name="Rectangle 19"/>
          <p:cNvSpPr/>
          <p:nvPr/>
        </p:nvSpPr>
        <p:spPr>
          <a:xfrm>
            <a:off x="839787" y="2060296"/>
            <a:ext cx="10514977" cy="3206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1277F09E-E3A2-43C4-8B65-23FBBC31C254}"/>
              </a:ext>
            </a:extLst>
          </p:cNvPr>
          <p:cNvSpPr/>
          <p:nvPr/>
        </p:nvSpPr>
        <p:spPr>
          <a:xfrm>
            <a:off x="4552666" y="2407377"/>
            <a:ext cx="6273480" cy="2483757"/>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Do any of you or anyone that you know have devices that can be unlocked with your face?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What kind of device is it?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What other devices might use facial recognition in some way?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What is your experience with such devices? Do they work well? Do you like that feature? </a:t>
            </a:r>
          </a:p>
        </p:txBody>
      </p:sp>
      <p:pic>
        <p:nvPicPr>
          <p:cNvPr id="5" name="Picture 4"/>
          <p:cNvPicPr>
            <a:picLocks noChangeAspect="1"/>
          </p:cNvPicPr>
          <p:nvPr/>
        </p:nvPicPr>
        <p:blipFill rotWithShape="1">
          <a:blip r:embed="rId2"/>
          <a:srcRect t="16328" b="14711"/>
          <a:stretch/>
        </p:blipFill>
        <p:spPr>
          <a:xfrm>
            <a:off x="839787" y="2060296"/>
            <a:ext cx="3508355" cy="3183038"/>
          </a:xfrm>
          <a:prstGeom prst="rect">
            <a:avLst/>
          </a:prstGeom>
        </p:spPr>
      </p:pic>
    </p:spTree>
    <p:extLst>
      <p:ext uri="{BB962C8B-B14F-4D97-AF65-F5344CB8AC3E}">
        <p14:creationId xmlns:p14="http://schemas.microsoft.com/office/powerpoint/2010/main" val="196082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Definitions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87CF9C-49D3-45F5-8C16-7A826BE44B83}"/>
              </a:ext>
            </a:extLst>
          </p:cNvPr>
          <p:cNvSpPr/>
          <p:nvPr/>
        </p:nvSpPr>
        <p:spPr>
          <a:xfrm>
            <a:off x="7671037" y="1604947"/>
            <a:ext cx="3151903" cy="941796"/>
          </a:xfrm>
          <a:prstGeom prst="rect">
            <a:avLst/>
          </a:prstGeom>
        </p:spPr>
        <p:txBody>
          <a:bodyPr wrap="square">
            <a:spAutoFit/>
          </a:bodyPr>
          <a:lstStyle/>
          <a:p>
            <a:pPr marL="126997" defTabSz="1219170">
              <a:lnSpc>
                <a:spcPct val="115000"/>
              </a:lnSpc>
              <a:buClr>
                <a:schemeClr val="tx1"/>
              </a:buClr>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Time to change your password!</a:t>
            </a:r>
          </a:p>
        </p:txBody>
      </p:sp>
      <p:sp>
        <p:nvSpPr>
          <p:cNvPr id="20" name="Rectangle 19"/>
          <p:cNvSpPr/>
          <p:nvPr/>
        </p:nvSpPr>
        <p:spPr>
          <a:xfrm>
            <a:off x="839787" y="1885793"/>
            <a:ext cx="10514977" cy="172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1277F09E-E3A2-43C4-8B65-23FBBC31C254}"/>
              </a:ext>
            </a:extLst>
          </p:cNvPr>
          <p:cNvSpPr/>
          <p:nvPr/>
        </p:nvSpPr>
        <p:spPr>
          <a:xfrm>
            <a:off x="2895239" y="2254161"/>
            <a:ext cx="8038618" cy="941796"/>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A way of recognizing a human face through technology. </a:t>
            </a:r>
            <a:br>
              <a:rPr lang="en-US" sz="1600" kern="0" dirty="0">
                <a:latin typeface="Arial" panose="020B0604020202020204" pitchFamily="34" charset="0"/>
                <a:ea typeface="Montserrat"/>
                <a:cs typeface="Arial" panose="020B0604020202020204" pitchFamily="34" charset="0"/>
                <a:sym typeface="Montserrat"/>
              </a:rPr>
            </a:br>
            <a:r>
              <a:rPr lang="en-US" sz="1600" kern="0" dirty="0">
                <a:latin typeface="Arial" panose="020B0604020202020204" pitchFamily="34" charset="0"/>
                <a:ea typeface="Montserrat"/>
                <a:cs typeface="Arial" panose="020B0604020202020204" pitchFamily="34" charset="0"/>
                <a:sym typeface="Montserrat"/>
              </a:rPr>
              <a:t>It uses biometrics to map facial features and compared the information with </a:t>
            </a:r>
            <a:br>
              <a:rPr lang="en-US" sz="1600" kern="0" dirty="0">
                <a:latin typeface="Arial" panose="020B0604020202020204" pitchFamily="34" charset="0"/>
                <a:ea typeface="Montserrat"/>
                <a:cs typeface="Arial" panose="020B0604020202020204" pitchFamily="34" charset="0"/>
                <a:sym typeface="Montserrat"/>
              </a:rPr>
            </a:br>
            <a:r>
              <a:rPr lang="en-US" sz="1600" kern="0" dirty="0">
                <a:latin typeface="Arial" panose="020B0604020202020204" pitchFamily="34" charset="0"/>
                <a:ea typeface="Montserrat"/>
                <a:cs typeface="Arial" panose="020B0604020202020204" pitchFamily="34" charset="0"/>
                <a:sym typeface="Montserrat"/>
              </a:rPr>
              <a:t>a database of known faces for a match. </a:t>
            </a:r>
          </a:p>
        </p:txBody>
      </p:sp>
      <p:sp>
        <p:nvSpPr>
          <p:cNvPr id="7" name="Rectangle 6"/>
          <p:cNvSpPr/>
          <p:nvPr/>
        </p:nvSpPr>
        <p:spPr>
          <a:xfrm>
            <a:off x="839788" y="1885793"/>
            <a:ext cx="1845539" cy="1712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839788" y="5339822"/>
            <a:ext cx="5077889" cy="9205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839788" y="1314838"/>
            <a:ext cx="10520540" cy="4554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4867990" y="1334799"/>
            <a:ext cx="2464136" cy="400110"/>
          </a:xfrm>
          <a:prstGeom prst="rect">
            <a:avLst/>
          </a:prstGeom>
        </p:spPr>
        <p:txBody>
          <a:bodyPr wrap="none">
            <a:spAutoFit/>
          </a:bodyPr>
          <a:lstStyle/>
          <a:p>
            <a:pPr lvl="0">
              <a:buClr>
                <a:srgbClr val="000000"/>
              </a:buClr>
              <a:buSzPts val="1400"/>
            </a:pPr>
            <a:r>
              <a:rPr lang="en-US" sz="2000" b="1" dirty="0">
                <a:solidFill>
                  <a:schemeClr val="bg1"/>
                </a:solidFill>
                <a:latin typeface="Arial" panose="020B0604020202020204" pitchFamily="34" charset="0"/>
                <a:ea typeface="Calibri"/>
                <a:cs typeface="Arial" panose="020B0604020202020204" pitchFamily="34" charset="0"/>
                <a:sym typeface="Calibri"/>
              </a:rPr>
              <a:t>Facial Recognition</a:t>
            </a:r>
            <a:endParaRPr lang="en-US" sz="28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839787" y="4333195"/>
            <a:ext cx="10514977" cy="172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1277F09E-E3A2-43C4-8B65-23FBBC31C254}"/>
              </a:ext>
            </a:extLst>
          </p:cNvPr>
          <p:cNvSpPr/>
          <p:nvPr/>
        </p:nvSpPr>
        <p:spPr>
          <a:xfrm>
            <a:off x="2895239" y="4701563"/>
            <a:ext cx="8038618" cy="634533"/>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A digital scan of a human face used to identify people using the unique characteristics of their facial structure.</a:t>
            </a:r>
          </a:p>
        </p:txBody>
      </p:sp>
      <p:sp>
        <p:nvSpPr>
          <p:cNvPr id="22" name="Rectangle 21"/>
          <p:cNvSpPr/>
          <p:nvPr/>
        </p:nvSpPr>
        <p:spPr>
          <a:xfrm>
            <a:off x="839788" y="4333195"/>
            <a:ext cx="1845539" cy="1712041"/>
          </a:xfrm>
          <a:prstGeom prst="rect">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839788" y="3770334"/>
            <a:ext cx="10520540" cy="455400"/>
          </a:xfrm>
          <a:prstGeom prst="rect">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5430644" y="3790295"/>
            <a:ext cx="1338828" cy="400110"/>
          </a:xfrm>
          <a:prstGeom prst="rect">
            <a:avLst/>
          </a:prstGeom>
        </p:spPr>
        <p:txBody>
          <a:bodyPr wrap="none">
            <a:spAutoFit/>
          </a:bodyPr>
          <a:lstStyle/>
          <a:p>
            <a:pPr lvl="0">
              <a:buClr>
                <a:srgbClr val="000000"/>
              </a:buClr>
              <a:buSzPts val="1400"/>
            </a:pPr>
            <a:r>
              <a:rPr lang="en-US" sz="2000" b="1" dirty="0" err="1">
                <a:solidFill>
                  <a:schemeClr val="bg1"/>
                </a:solidFill>
                <a:latin typeface="Arial" panose="020B0604020202020204" pitchFamily="34" charset="0"/>
                <a:ea typeface="Calibri"/>
                <a:cs typeface="Arial" panose="020B0604020202020204" pitchFamily="34" charset="0"/>
                <a:sym typeface="Calibri"/>
              </a:rPr>
              <a:t>Faceprint</a:t>
            </a:r>
            <a:endParaRPr lang="en-US" sz="2800" dirty="0">
              <a:solidFill>
                <a:schemeClr val="bg1"/>
              </a:solidFill>
              <a:latin typeface="Arial" panose="020B0604020202020204" pitchFamily="34" charset="0"/>
              <a:cs typeface="Arial" panose="020B0604020202020204" pitchFamily="34" charset="0"/>
            </a:endParaRPr>
          </a:p>
        </p:txBody>
      </p:sp>
      <p:grpSp>
        <p:nvGrpSpPr>
          <p:cNvPr id="50" name="Group 49"/>
          <p:cNvGrpSpPr/>
          <p:nvPr/>
        </p:nvGrpSpPr>
        <p:grpSpPr>
          <a:xfrm>
            <a:off x="1052482" y="4491809"/>
            <a:ext cx="1404938" cy="1409701"/>
            <a:chOff x="-2143125" y="-808038"/>
            <a:chExt cx="1404938" cy="1409701"/>
          </a:xfrm>
          <a:solidFill>
            <a:schemeClr val="bg1"/>
          </a:solidFill>
        </p:grpSpPr>
        <p:sp>
          <p:nvSpPr>
            <p:cNvPr id="11" name="Freeform 5"/>
            <p:cNvSpPr>
              <a:spLocks/>
            </p:cNvSpPr>
            <p:nvPr/>
          </p:nvSpPr>
          <p:spPr bwMode="auto">
            <a:xfrm>
              <a:off x="-1125537" y="-808038"/>
              <a:ext cx="387350" cy="387350"/>
            </a:xfrm>
            <a:custGeom>
              <a:avLst/>
              <a:gdLst>
                <a:gd name="T0" fmla="*/ 3 w 1003"/>
                <a:gd name="T1" fmla="*/ 0 h 998"/>
                <a:gd name="T2" fmla="*/ 33 w 1003"/>
                <a:gd name="T3" fmla="*/ 0 h 998"/>
                <a:gd name="T4" fmla="*/ 973 w 1003"/>
                <a:gd name="T5" fmla="*/ 0 h 998"/>
                <a:gd name="T6" fmla="*/ 1003 w 1003"/>
                <a:gd name="T7" fmla="*/ 27 h 998"/>
                <a:gd name="T8" fmla="*/ 1002 w 1003"/>
                <a:gd name="T9" fmla="*/ 972 h 998"/>
                <a:gd name="T10" fmla="*/ 1001 w 1003"/>
                <a:gd name="T11" fmla="*/ 998 h 998"/>
                <a:gd name="T12" fmla="*/ 881 w 1003"/>
                <a:gd name="T13" fmla="*/ 998 h 998"/>
                <a:gd name="T14" fmla="*/ 880 w 1003"/>
                <a:gd name="T15" fmla="*/ 967 h 998"/>
                <a:gd name="T16" fmla="*/ 880 w 1003"/>
                <a:gd name="T17" fmla="*/ 163 h 998"/>
                <a:gd name="T18" fmla="*/ 839 w 1003"/>
                <a:gd name="T19" fmla="*/ 123 h 998"/>
                <a:gd name="T20" fmla="*/ 36 w 1003"/>
                <a:gd name="T21" fmla="*/ 124 h 998"/>
                <a:gd name="T22" fmla="*/ 2 w 1003"/>
                <a:gd name="T23" fmla="*/ 89 h 998"/>
                <a:gd name="T24" fmla="*/ 3 w 1003"/>
                <a:gd name="T25"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3" h="998">
                  <a:moveTo>
                    <a:pt x="3" y="0"/>
                  </a:moveTo>
                  <a:cubicBezTo>
                    <a:pt x="16" y="0"/>
                    <a:pt x="25" y="0"/>
                    <a:pt x="33" y="0"/>
                  </a:cubicBezTo>
                  <a:cubicBezTo>
                    <a:pt x="347" y="0"/>
                    <a:pt x="660" y="1"/>
                    <a:pt x="973" y="0"/>
                  </a:cubicBezTo>
                  <a:cubicBezTo>
                    <a:pt x="994" y="0"/>
                    <a:pt x="1003" y="3"/>
                    <a:pt x="1003" y="27"/>
                  </a:cubicBezTo>
                  <a:cubicBezTo>
                    <a:pt x="1002" y="342"/>
                    <a:pt x="1003" y="657"/>
                    <a:pt x="1002" y="972"/>
                  </a:cubicBezTo>
                  <a:cubicBezTo>
                    <a:pt x="1002" y="980"/>
                    <a:pt x="1002" y="988"/>
                    <a:pt x="1001" y="998"/>
                  </a:cubicBezTo>
                  <a:cubicBezTo>
                    <a:pt x="961" y="998"/>
                    <a:pt x="923" y="998"/>
                    <a:pt x="881" y="998"/>
                  </a:cubicBezTo>
                  <a:cubicBezTo>
                    <a:pt x="880" y="988"/>
                    <a:pt x="880" y="977"/>
                    <a:pt x="880" y="967"/>
                  </a:cubicBezTo>
                  <a:cubicBezTo>
                    <a:pt x="880" y="699"/>
                    <a:pt x="880" y="431"/>
                    <a:pt x="880" y="163"/>
                  </a:cubicBezTo>
                  <a:cubicBezTo>
                    <a:pt x="880" y="118"/>
                    <a:pt x="884" y="123"/>
                    <a:pt x="839" y="123"/>
                  </a:cubicBezTo>
                  <a:cubicBezTo>
                    <a:pt x="571" y="123"/>
                    <a:pt x="303" y="123"/>
                    <a:pt x="36" y="124"/>
                  </a:cubicBezTo>
                  <a:cubicBezTo>
                    <a:pt x="7" y="124"/>
                    <a:pt x="0" y="115"/>
                    <a:pt x="2" y="89"/>
                  </a:cubicBezTo>
                  <a:cubicBezTo>
                    <a:pt x="4" y="61"/>
                    <a:pt x="3" y="3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6"/>
            <p:cNvSpPr>
              <a:spLocks/>
            </p:cNvSpPr>
            <p:nvPr/>
          </p:nvSpPr>
          <p:spPr bwMode="auto">
            <a:xfrm>
              <a:off x="-1125537" y="214313"/>
              <a:ext cx="387350" cy="387350"/>
            </a:xfrm>
            <a:custGeom>
              <a:avLst/>
              <a:gdLst>
                <a:gd name="T0" fmla="*/ 880 w 1003"/>
                <a:gd name="T1" fmla="*/ 0 h 1000"/>
                <a:gd name="T2" fmla="*/ 1001 w 1003"/>
                <a:gd name="T3" fmla="*/ 0 h 1000"/>
                <a:gd name="T4" fmla="*/ 1002 w 1003"/>
                <a:gd name="T5" fmla="*/ 30 h 1000"/>
                <a:gd name="T6" fmla="*/ 1003 w 1003"/>
                <a:gd name="T7" fmla="*/ 970 h 1000"/>
                <a:gd name="T8" fmla="*/ 973 w 1003"/>
                <a:gd name="T9" fmla="*/ 999 h 1000"/>
                <a:gd name="T10" fmla="*/ 33 w 1003"/>
                <a:gd name="T11" fmla="*/ 999 h 1000"/>
                <a:gd name="T12" fmla="*/ 2 w 1003"/>
                <a:gd name="T13" fmla="*/ 968 h 1000"/>
                <a:gd name="T14" fmla="*/ 3 w 1003"/>
                <a:gd name="T15" fmla="*/ 896 h 1000"/>
                <a:gd name="T16" fmla="*/ 23 w 1003"/>
                <a:gd name="T17" fmla="*/ 876 h 1000"/>
                <a:gd name="T18" fmla="*/ 92 w 1003"/>
                <a:gd name="T19" fmla="*/ 876 h 1000"/>
                <a:gd name="T20" fmla="*/ 845 w 1003"/>
                <a:gd name="T21" fmla="*/ 876 h 1000"/>
                <a:gd name="T22" fmla="*/ 880 w 1003"/>
                <a:gd name="T23" fmla="*/ 841 h 1000"/>
                <a:gd name="T24" fmla="*/ 880 w 1003"/>
                <a:gd name="T25" fmla="*/ 37 h 1000"/>
                <a:gd name="T26" fmla="*/ 880 w 1003"/>
                <a:gd name="T27" fmla="*/ 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3" h="1000">
                  <a:moveTo>
                    <a:pt x="880" y="0"/>
                  </a:moveTo>
                  <a:cubicBezTo>
                    <a:pt x="922" y="0"/>
                    <a:pt x="960" y="0"/>
                    <a:pt x="1001" y="0"/>
                  </a:cubicBezTo>
                  <a:cubicBezTo>
                    <a:pt x="1002" y="11"/>
                    <a:pt x="1002" y="20"/>
                    <a:pt x="1002" y="30"/>
                  </a:cubicBezTo>
                  <a:cubicBezTo>
                    <a:pt x="1003" y="343"/>
                    <a:pt x="1002" y="657"/>
                    <a:pt x="1003" y="970"/>
                  </a:cubicBezTo>
                  <a:cubicBezTo>
                    <a:pt x="1003" y="994"/>
                    <a:pt x="996" y="1000"/>
                    <a:pt x="973" y="999"/>
                  </a:cubicBezTo>
                  <a:cubicBezTo>
                    <a:pt x="660" y="999"/>
                    <a:pt x="346" y="999"/>
                    <a:pt x="33" y="999"/>
                  </a:cubicBezTo>
                  <a:cubicBezTo>
                    <a:pt x="8" y="1000"/>
                    <a:pt x="0" y="992"/>
                    <a:pt x="2" y="968"/>
                  </a:cubicBezTo>
                  <a:cubicBezTo>
                    <a:pt x="4" y="944"/>
                    <a:pt x="3" y="920"/>
                    <a:pt x="3" y="896"/>
                  </a:cubicBezTo>
                  <a:cubicBezTo>
                    <a:pt x="2" y="881"/>
                    <a:pt x="7" y="875"/>
                    <a:pt x="23" y="876"/>
                  </a:cubicBezTo>
                  <a:cubicBezTo>
                    <a:pt x="46" y="877"/>
                    <a:pt x="69" y="876"/>
                    <a:pt x="92" y="876"/>
                  </a:cubicBezTo>
                  <a:cubicBezTo>
                    <a:pt x="343" y="876"/>
                    <a:pt x="594" y="876"/>
                    <a:pt x="845" y="876"/>
                  </a:cubicBezTo>
                  <a:cubicBezTo>
                    <a:pt x="879" y="876"/>
                    <a:pt x="880" y="876"/>
                    <a:pt x="880" y="841"/>
                  </a:cubicBezTo>
                  <a:cubicBezTo>
                    <a:pt x="880" y="573"/>
                    <a:pt x="880" y="305"/>
                    <a:pt x="880" y="37"/>
                  </a:cubicBezTo>
                  <a:cubicBezTo>
                    <a:pt x="880" y="26"/>
                    <a:pt x="880" y="15"/>
                    <a:pt x="8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Freeform 7"/>
            <p:cNvSpPr>
              <a:spLocks/>
            </p:cNvSpPr>
            <p:nvPr/>
          </p:nvSpPr>
          <p:spPr bwMode="auto">
            <a:xfrm>
              <a:off x="-2143125" y="212725"/>
              <a:ext cx="387350" cy="388938"/>
            </a:xfrm>
            <a:custGeom>
              <a:avLst/>
              <a:gdLst>
                <a:gd name="T0" fmla="*/ 1 w 1003"/>
                <a:gd name="T1" fmla="*/ 0 h 1001"/>
                <a:gd name="T2" fmla="*/ 110 w 1003"/>
                <a:gd name="T3" fmla="*/ 1 h 1001"/>
                <a:gd name="T4" fmla="*/ 123 w 1003"/>
                <a:gd name="T5" fmla="*/ 16 h 1001"/>
                <a:gd name="T6" fmla="*/ 124 w 1003"/>
                <a:gd name="T7" fmla="*/ 51 h 1001"/>
                <a:gd name="T8" fmla="*/ 124 w 1003"/>
                <a:gd name="T9" fmla="*/ 838 h 1001"/>
                <a:gd name="T10" fmla="*/ 162 w 1003"/>
                <a:gd name="T11" fmla="*/ 877 h 1001"/>
                <a:gd name="T12" fmla="*/ 613 w 1003"/>
                <a:gd name="T13" fmla="*/ 879 h 1001"/>
                <a:gd name="T14" fmla="*/ 971 w 1003"/>
                <a:gd name="T15" fmla="*/ 876 h 1001"/>
                <a:gd name="T16" fmla="*/ 1001 w 1003"/>
                <a:gd name="T17" fmla="*/ 908 h 1001"/>
                <a:gd name="T18" fmla="*/ 1001 w 1003"/>
                <a:gd name="T19" fmla="*/ 980 h 1001"/>
                <a:gd name="T20" fmla="*/ 981 w 1003"/>
                <a:gd name="T21" fmla="*/ 1000 h 1001"/>
                <a:gd name="T22" fmla="*/ 951 w 1003"/>
                <a:gd name="T23" fmla="*/ 1000 h 1001"/>
                <a:gd name="T24" fmla="*/ 31 w 1003"/>
                <a:gd name="T25" fmla="*/ 1000 h 1001"/>
                <a:gd name="T26" fmla="*/ 0 w 1003"/>
                <a:gd name="T27" fmla="*/ 971 h 1001"/>
                <a:gd name="T28" fmla="*/ 1 w 1003"/>
                <a:gd name="T29" fmla="*/ 29 h 1001"/>
                <a:gd name="T30" fmla="*/ 1 w 1003"/>
                <a:gd name="T31" fmla="*/ 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3" h="1001">
                  <a:moveTo>
                    <a:pt x="1" y="0"/>
                  </a:moveTo>
                  <a:cubicBezTo>
                    <a:pt x="40" y="0"/>
                    <a:pt x="75" y="0"/>
                    <a:pt x="110" y="1"/>
                  </a:cubicBezTo>
                  <a:cubicBezTo>
                    <a:pt x="115" y="1"/>
                    <a:pt x="122" y="10"/>
                    <a:pt x="123" y="16"/>
                  </a:cubicBezTo>
                  <a:cubicBezTo>
                    <a:pt x="125" y="27"/>
                    <a:pt x="124" y="39"/>
                    <a:pt x="124" y="51"/>
                  </a:cubicBezTo>
                  <a:cubicBezTo>
                    <a:pt x="124" y="313"/>
                    <a:pt x="124" y="576"/>
                    <a:pt x="124" y="838"/>
                  </a:cubicBezTo>
                  <a:cubicBezTo>
                    <a:pt x="124" y="877"/>
                    <a:pt x="124" y="877"/>
                    <a:pt x="162" y="877"/>
                  </a:cubicBezTo>
                  <a:cubicBezTo>
                    <a:pt x="313" y="878"/>
                    <a:pt x="463" y="878"/>
                    <a:pt x="613" y="879"/>
                  </a:cubicBezTo>
                  <a:cubicBezTo>
                    <a:pt x="732" y="879"/>
                    <a:pt x="851" y="878"/>
                    <a:pt x="971" y="876"/>
                  </a:cubicBezTo>
                  <a:cubicBezTo>
                    <a:pt x="996" y="876"/>
                    <a:pt x="1003" y="885"/>
                    <a:pt x="1001" y="908"/>
                  </a:cubicBezTo>
                  <a:cubicBezTo>
                    <a:pt x="1000" y="932"/>
                    <a:pt x="1000" y="956"/>
                    <a:pt x="1001" y="980"/>
                  </a:cubicBezTo>
                  <a:cubicBezTo>
                    <a:pt x="1002" y="995"/>
                    <a:pt x="996" y="1001"/>
                    <a:pt x="981" y="1000"/>
                  </a:cubicBezTo>
                  <a:cubicBezTo>
                    <a:pt x="971" y="999"/>
                    <a:pt x="961" y="1000"/>
                    <a:pt x="951" y="1000"/>
                  </a:cubicBezTo>
                  <a:cubicBezTo>
                    <a:pt x="645" y="1000"/>
                    <a:pt x="338" y="1000"/>
                    <a:pt x="31" y="1000"/>
                  </a:cubicBezTo>
                  <a:cubicBezTo>
                    <a:pt x="8" y="1000"/>
                    <a:pt x="0" y="996"/>
                    <a:pt x="0" y="971"/>
                  </a:cubicBezTo>
                  <a:cubicBezTo>
                    <a:pt x="1" y="657"/>
                    <a:pt x="1" y="343"/>
                    <a:pt x="1" y="29"/>
                  </a:cubicBezTo>
                  <a:cubicBezTo>
                    <a:pt x="1" y="21"/>
                    <a:pt x="1" y="1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Freeform 8"/>
            <p:cNvSpPr>
              <a:spLocks/>
            </p:cNvSpPr>
            <p:nvPr/>
          </p:nvSpPr>
          <p:spPr bwMode="auto">
            <a:xfrm>
              <a:off x="-2143125" y="-808038"/>
              <a:ext cx="387350" cy="387350"/>
            </a:xfrm>
            <a:custGeom>
              <a:avLst/>
              <a:gdLst>
                <a:gd name="T0" fmla="*/ 1001 w 1001"/>
                <a:gd name="T1" fmla="*/ 0 h 998"/>
                <a:gd name="T2" fmla="*/ 1000 w 1001"/>
                <a:gd name="T3" fmla="*/ 109 h 998"/>
                <a:gd name="T4" fmla="*/ 980 w 1001"/>
                <a:gd name="T5" fmla="*/ 123 h 998"/>
                <a:gd name="T6" fmla="*/ 868 w 1001"/>
                <a:gd name="T7" fmla="*/ 123 h 998"/>
                <a:gd name="T8" fmla="*/ 307 w 1001"/>
                <a:gd name="T9" fmla="*/ 123 h 998"/>
                <a:gd name="T10" fmla="*/ 161 w 1001"/>
                <a:gd name="T11" fmla="*/ 123 h 998"/>
                <a:gd name="T12" fmla="*/ 124 w 1001"/>
                <a:gd name="T13" fmla="*/ 159 h 998"/>
                <a:gd name="T14" fmla="*/ 124 w 1001"/>
                <a:gd name="T15" fmla="*/ 962 h 998"/>
                <a:gd name="T16" fmla="*/ 124 w 1001"/>
                <a:gd name="T17" fmla="*/ 998 h 998"/>
                <a:gd name="T18" fmla="*/ 2 w 1001"/>
                <a:gd name="T19" fmla="*/ 998 h 998"/>
                <a:gd name="T20" fmla="*/ 1 w 1001"/>
                <a:gd name="T21" fmla="*/ 972 h 998"/>
                <a:gd name="T22" fmla="*/ 3 w 1001"/>
                <a:gd name="T23" fmla="*/ 399 h 998"/>
                <a:gd name="T24" fmla="*/ 0 w 1001"/>
                <a:gd name="T25" fmla="*/ 30 h 998"/>
                <a:gd name="T26" fmla="*/ 32 w 1001"/>
                <a:gd name="T27" fmla="*/ 0 h 998"/>
                <a:gd name="T28" fmla="*/ 446 w 1001"/>
                <a:gd name="T29" fmla="*/ 2 h 998"/>
                <a:gd name="T30" fmla="*/ 969 w 1001"/>
                <a:gd name="T31" fmla="*/ 0 h 998"/>
                <a:gd name="T32" fmla="*/ 1001 w 1001"/>
                <a:gd name="T33"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998">
                  <a:moveTo>
                    <a:pt x="1001" y="0"/>
                  </a:moveTo>
                  <a:cubicBezTo>
                    <a:pt x="1001" y="39"/>
                    <a:pt x="1001" y="74"/>
                    <a:pt x="1000" y="109"/>
                  </a:cubicBezTo>
                  <a:cubicBezTo>
                    <a:pt x="999" y="114"/>
                    <a:pt x="987" y="122"/>
                    <a:pt x="980" y="123"/>
                  </a:cubicBezTo>
                  <a:cubicBezTo>
                    <a:pt x="943" y="124"/>
                    <a:pt x="905" y="123"/>
                    <a:pt x="868" y="123"/>
                  </a:cubicBezTo>
                  <a:cubicBezTo>
                    <a:pt x="681" y="123"/>
                    <a:pt x="494" y="123"/>
                    <a:pt x="307" y="123"/>
                  </a:cubicBezTo>
                  <a:cubicBezTo>
                    <a:pt x="258" y="123"/>
                    <a:pt x="210" y="123"/>
                    <a:pt x="161" y="123"/>
                  </a:cubicBezTo>
                  <a:cubicBezTo>
                    <a:pt x="124" y="123"/>
                    <a:pt x="124" y="123"/>
                    <a:pt x="124" y="159"/>
                  </a:cubicBezTo>
                  <a:cubicBezTo>
                    <a:pt x="124" y="426"/>
                    <a:pt x="124" y="694"/>
                    <a:pt x="124" y="962"/>
                  </a:cubicBezTo>
                  <a:cubicBezTo>
                    <a:pt x="124" y="973"/>
                    <a:pt x="124" y="984"/>
                    <a:pt x="124" y="998"/>
                  </a:cubicBezTo>
                  <a:cubicBezTo>
                    <a:pt x="83" y="998"/>
                    <a:pt x="44" y="998"/>
                    <a:pt x="2" y="998"/>
                  </a:cubicBezTo>
                  <a:cubicBezTo>
                    <a:pt x="2" y="989"/>
                    <a:pt x="1" y="981"/>
                    <a:pt x="1" y="972"/>
                  </a:cubicBezTo>
                  <a:cubicBezTo>
                    <a:pt x="2" y="781"/>
                    <a:pt x="3" y="590"/>
                    <a:pt x="3" y="399"/>
                  </a:cubicBezTo>
                  <a:cubicBezTo>
                    <a:pt x="3" y="276"/>
                    <a:pt x="2" y="153"/>
                    <a:pt x="0" y="30"/>
                  </a:cubicBezTo>
                  <a:cubicBezTo>
                    <a:pt x="0" y="5"/>
                    <a:pt x="8" y="0"/>
                    <a:pt x="32" y="0"/>
                  </a:cubicBezTo>
                  <a:cubicBezTo>
                    <a:pt x="170" y="1"/>
                    <a:pt x="308" y="2"/>
                    <a:pt x="446" y="2"/>
                  </a:cubicBezTo>
                  <a:cubicBezTo>
                    <a:pt x="620" y="2"/>
                    <a:pt x="794" y="1"/>
                    <a:pt x="969" y="0"/>
                  </a:cubicBezTo>
                  <a:cubicBezTo>
                    <a:pt x="978" y="0"/>
                    <a:pt x="988" y="0"/>
                    <a:pt x="10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Freeform 9"/>
            <p:cNvSpPr>
              <a:spLocks noEditPoints="1"/>
            </p:cNvSpPr>
            <p:nvPr/>
          </p:nvSpPr>
          <p:spPr bwMode="auto">
            <a:xfrm>
              <a:off x="-1852612" y="-715963"/>
              <a:ext cx="874713" cy="1258888"/>
            </a:xfrm>
            <a:custGeom>
              <a:avLst/>
              <a:gdLst>
                <a:gd name="T0" fmla="*/ 892 w 2262"/>
                <a:gd name="T1" fmla="*/ 43 h 3245"/>
                <a:gd name="T2" fmla="*/ 2154 w 2262"/>
                <a:gd name="T3" fmla="*/ 1544 h 3245"/>
                <a:gd name="T4" fmla="*/ 2054 w 2262"/>
                <a:gd name="T5" fmla="*/ 2355 h 3245"/>
                <a:gd name="T6" fmla="*/ 832 w 2262"/>
                <a:gd name="T7" fmla="*/ 3096 h 3245"/>
                <a:gd name="T8" fmla="*/ 162 w 2262"/>
                <a:gd name="T9" fmla="*/ 2337 h 3245"/>
                <a:gd name="T10" fmla="*/ 113 w 2262"/>
                <a:gd name="T11" fmla="*/ 1545 h 3245"/>
                <a:gd name="T12" fmla="*/ 1863 w 2262"/>
                <a:gd name="T13" fmla="*/ 1713 h 3245"/>
                <a:gd name="T14" fmla="*/ 1886 w 2262"/>
                <a:gd name="T15" fmla="*/ 2632 h 3245"/>
                <a:gd name="T16" fmla="*/ 2190 w 2262"/>
                <a:gd name="T17" fmla="*/ 1854 h 3245"/>
                <a:gd name="T18" fmla="*/ 2095 w 2262"/>
                <a:gd name="T19" fmla="*/ 1576 h 3245"/>
                <a:gd name="T20" fmla="*/ 1887 w 2262"/>
                <a:gd name="T21" fmla="*/ 1290 h 3245"/>
                <a:gd name="T22" fmla="*/ 783 w 2262"/>
                <a:gd name="T23" fmla="*/ 687 h 3245"/>
                <a:gd name="T24" fmla="*/ 158 w 2262"/>
                <a:gd name="T25" fmla="*/ 1564 h 3245"/>
                <a:gd name="T26" fmla="*/ 59 w 2262"/>
                <a:gd name="T27" fmla="*/ 1655 h 3245"/>
                <a:gd name="T28" fmla="*/ 268 w 2262"/>
                <a:gd name="T29" fmla="*/ 2351 h 3245"/>
                <a:gd name="T30" fmla="*/ 385 w 2262"/>
                <a:gd name="T31" fmla="*/ 1766 h 3245"/>
                <a:gd name="T32" fmla="*/ 583 w 2262"/>
                <a:gd name="T33" fmla="*/ 1462 h 3245"/>
                <a:gd name="T34" fmla="*/ 336 w 2262"/>
                <a:gd name="T35" fmla="*/ 1534 h 3245"/>
                <a:gd name="T36" fmla="*/ 1551 w 2262"/>
                <a:gd name="T37" fmla="*/ 1443 h 3245"/>
                <a:gd name="T38" fmla="*/ 1954 w 2262"/>
                <a:gd name="T39" fmla="*/ 1591 h 3245"/>
                <a:gd name="T40" fmla="*/ 2123 w 2262"/>
                <a:gd name="T41" fmla="*/ 1328 h 3245"/>
                <a:gd name="T42" fmla="*/ 811 w 2262"/>
                <a:gd name="T43" fmla="*/ 112 h 3245"/>
                <a:gd name="T44" fmla="*/ 1277 w 2262"/>
                <a:gd name="T45" fmla="*/ 1084 h 3245"/>
                <a:gd name="T46" fmla="*/ 238 w 2262"/>
                <a:gd name="T47" fmla="*/ 546 h 3245"/>
                <a:gd name="T48" fmla="*/ 753 w 2262"/>
                <a:gd name="T49" fmla="*/ 475 h 3245"/>
                <a:gd name="T50" fmla="*/ 858 w 2262"/>
                <a:gd name="T51" fmla="*/ 2558 h 3245"/>
                <a:gd name="T52" fmla="*/ 1284 w 2262"/>
                <a:gd name="T53" fmla="*/ 2488 h 3245"/>
                <a:gd name="T54" fmla="*/ 1337 w 2262"/>
                <a:gd name="T55" fmla="*/ 2206 h 3245"/>
                <a:gd name="T56" fmla="*/ 1714 w 2262"/>
                <a:gd name="T57" fmla="*/ 1681 h 3245"/>
                <a:gd name="T58" fmla="*/ 1371 w 2262"/>
                <a:gd name="T59" fmla="*/ 1792 h 3245"/>
                <a:gd name="T60" fmla="*/ 913 w 2262"/>
                <a:gd name="T61" fmla="*/ 1822 h 3245"/>
                <a:gd name="T62" fmla="*/ 643 w 2262"/>
                <a:gd name="T63" fmla="*/ 1847 h 3245"/>
                <a:gd name="T64" fmla="*/ 895 w 2262"/>
                <a:gd name="T65" fmla="*/ 2154 h 3245"/>
                <a:gd name="T66" fmla="*/ 1839 w 2262"/>
                <a:gd name="T67" fmla="*/ 2658 h 3245"/>
                <a:gd name="T68" fmla="*/ 1369 w 2262"/>
                <a:gd name="T69" fmla="*/ 2207 h 3245"/>
                <a:gd name="T70" fmla="*/ 1839 w 2262"/>
                <a:gd name="T71" fmla="*/ 2658 h 3245"/>
                <a:gd name="T72" fmla="*/ 789 w 2262"/>
                <a:gd name="T73" fmla="*/ 2586 h 3245"/>
                <a:gd name="T74" fmla="*/ 413 w 2262"/>
                <a:gd name="T75" fmla="*/ 1773 h 3245"/>
                <a:gd name="T76" fmla="*/ 911 w 2262"/>
                <a:gd name="T77" fmla="*/ 1770 h 3245"/>
                <a:gd name="T78" fmla="*/ 1568 w 2262"/>
                <a:gd name="T79" fmla="*/ 1495 h 3245"/>
                <a:gd name="T80" fmla="*/ 1392 w 2262"/>
                <a:gd name="T81" fmla="*/ 1513 h 3245"/>
                <a:gd name="T82" fmla="*/ 920 w 2262"/>
                <a:gd name="T83" fmla="*/ 1541 h 3245"/>
                <a:gd name="T84" fmla="*/ 1137 w 2262"/>
                <a:gd name="T85" fmla="*/ 3153 h 3245"/>
                <a:gd name="T86" fmla="*/ 1850 w 2262"/>
                <a:gd name="T87" fmla="*/ 2693 h 3245"/>
                <a:gd name="T88" fmla="*/ 1374 w 2262"/>
                <a:gd name="T89" fmla="*/ 2722 h 3245"/>
                <a:gd name="T90" fmla="*/ 421 w 2262"/>
                <a:gd name="T91" fmla="*/ 2689 h 3245"/>
                <a:gd name="T92" fmla="*/ 1049 w 2262"/>
                <a:gd name="T93" fmla="*/ 3143 h 3245"/>
                <a:gd name="T94" fmla="*/ 810 w 2262"/>
                <a:gd name="T95" fmla="*/ 2668 h 3245"/>
                <a:gd name="T96" fmla="*/ 876 w 2262"/>
                <a:gd name="T97" fmla="*/ 2602 h 3245"/>
                <a:gd name="T98" fmla="*/ 1144 w 2262"/>
                <a:gd name="T99" fmla="*/ 2537 h 3245"/>
                <a:gd name="T100" fmla="*/ 880 w 2262"/>
                <a:gd name="T101" fmla="*/ 2666 h 3245"/>
                <a:gd name="T102" fmla="*/ 1788 w 2262"/>
                <a:gd name="T103" fmla="*/ 1667 h 3245"/>
                <a:gd name="T104" fmla="*/ 471 w 2262"/>
                <a:gd name="T105" fmla="*/ 1670 h 3245"/>
                <a:gd name="T106" fmla="*/ 656 w 2262"/>
                <a:gd name="T107" fmla="*/ 1670 h 3245"/>
                <a:gd name="T108" fmla="*/ 656 w 2262"/>
                <a:gd name="T109" fmla="*/ 1670 h 3245"/>
                <a:gd name="T110" fmla="*/ 1605 w 2262"/>
                <a:gd name="T111" fmla="*/ 1791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2" h="3245">
                  <a:moveTo>
                    <a:pt x="113" y="1545"/>
                  </a:moveTo>
                  <a:cubicBezTo>
                    <a:pt x="99" y="1465"/>
                    <a:pt x="87" y="1387"/>
                    <a:pt x="73" y="1311"/>
                  </a:cubicBezTo>
                  <a:cubicBezTo>
                    <a:pt x="24" y="1043"/>
                    <a:pt x="47" y="784"/>
                    <a:pt x="183" y="544"/>
                  </a:cubicBezTo>
                  <a:cubicBezTo>
                    <a:pt x="341" y="267"/>
                    <a:pt x="584" y="106"/>
                    <a:pt x="892" y="43"/>
                  </a:cubicBezTo>
                  <a:cubicBezTo>
                    <a:pt x="1107" y="0"/>
                    <a:pt x="1319" y="11"/>
                    <a:pt x="1523" y="95"/>
                  </a:cubicBezTo>
                  <a:cubicBezTo>
                    <a:pt x="1784" y="203"/>
                    <a:pt x="1956" y="399"/>
                    <a:pt x="2063" y="656"/>
                  </a:cubicBezTo>
                  <a:cubicBezTo>
                    <a:pt x="2159" y="885"/>
                    <a:pt x="2185" y="1126"/>
                    <a:pt x="2171" y="1372"/>
                  </a:cubicBezTo>
                  <a:cubicBezTo>
                    <a:pt x="2167" y="1429"/>
                    <a:pt x="2159" y="1485"/>
                    <a:pt x="2154" y="1544"/>
                  </a:cubicBezTo>
                  <a:cubicBezTo>
                    <a:pt x="2218" y="1549"/>
                    <a:pt x="2236" y="1597"/>
                    <a:pt x="2245" y="1651"/>
                  </a:cubicBezTo>
                  <a:cubicBezTo>
                    <a:pt x="2262" y="1746"/>
                    <a:pt x="2244" y="1839"/>
                    <a:pt x="2223" y="1933"/>
                  </a:cubicBezTo>
                  <a:cubicBezTo>
                    <a:pt x="2202" y="2028"/>
                    <a:pt x="2184" y="2124"/>
                    <a:pt x="2168" y="2221"/>
                  </a:cubicBezTo>
                  <a:cubicBezTo>
                    <a:pt x="2157" y="2290"/>
                    <a:pt x="2122" y="2335"/>
                    <a:pt x="2054" y="2355"/>
                  </a:cubicBezTo>
                  <a:cubicBezTo>
                    <a:pt x="2046" y="2357"/>
                    <a:pt x="2036" y="2368"/>
                    <a:pt x="2034" y="2375"/>
                  </a:cubicBezTo>
                  <a:cubicBezTo>
                    <a:pt x="1999" y="2603"/>
                    <a:pt x="1868" y="2768"/>
                    <a:pt x="1694" y="2907"/>
                  </a:cubicBezTo>
                  <a:cubicBezTo>
                    <a:pt x="1627" y="2961"/>
                    <a:pt x="1562" y="3018"/>
                    <a:pt x="1497" y="3074"/>
                  </a:cubicBezTo>
                  <a:cubicBezTo>
                    <a:pt x="1310" y="3236"/>
                    <a:pt x="1031" y="3245"/>
                    <a:pt x="832" y="3096"/>
                  </a:cubicBezTo>
                  <a:cubicBezTo>
                    <a:pt x="750" y="3034"/>
                    <a:pt x="667" y="2974"/>
                    <a:pt x="585" y="2913"/>
                  </a:cubicBezTo>
                  <a:cubicBezTo>
                    <a:pt x="423" y="2793"/>
                    <a:pt x="299" y="2645"/>
                    <a:pt x="239" y="2449"/>
                  </a:cubicBezTo>
                  <a:cubicBezTo>
                    <a:pt x="237" y="2444"/>
                    <a:pt x="236" y="2438"/>
                    <a:pt x="235" y="2433"/>
                  </a:cubicBezTo>
                  <a:cubicBezTo>
                    <a:pt x="230" y="2386"/>
                    <a:pt x="215" y="2352"/>
                    <a:pt x="162" y="2337"/>
                  </a:cubicBezTo>
                  <a:cubicBezTo>
                    <a:pt x="123" y="2326"/>
                    <a:pt x="101" y="2288"/>
                    <a:pt x="93" y="2249"/>
                  </a:cubicBezTo>
                  <a:cubicBezTo>
                    <a:pt x="63" y="2096"/>
                    <a:pt x="32" y="1943"/>
                    <a:pt x="8" y="1789"/>
                  </a:cubicBezTo>
                  <a:cubicBezTo>
                    <a:pt x="0" y="1736"/>
                    <a:pt x="8" y="1679"/>
                    <a:pt x="16" y="1625"/>
                  </a:cubicBezTo>
                  <a:cubicBezTo>
                    <a:pt x="24" y="1579"/>
                    <a:pt x="51" y="1545"/>
                    <a:pt x="113" y="1545"/>
                  </a:cubicBezTo>
                  <a:close/>
                  <a:moveTo>
                    <a:pt x="1691" y="1480"/>
                  </a:moveTo>
                  <a:cubicBezTo>
                    <a:pt x="1690" y="1482"/>
                    <a:pt x="1689" y="1483"/>
                    <a:pt x="1688" y="1485"/>
                  </a:cubicBezTo>
                  <a:cubicBezTo>
                    <a:pt x="1694" y="1493"/>
                    <a:pt x="1698" y="1500"/>
                    <a:pt x="1704" y="1507"/>
                  </a:cubicBezTo>
                  <a:cubicBezTo>
                    <a:pt x="1757" y="1576"/>
                    <a:pt x="1809" y="1645"/>
                    <a:pt x="1863" y="1713"/>
                  </a:cubicBezTo>
                  <a:cubicBezTo>
                    <a:pt x="1880" y="1733"/>
                    <a:pt x="1885" y="1753"/>
                    <a:pt x="1884" y="1779"/>
                  </a:cubicBezTo>
                  <a:cubicBezTo>
                    <a:pt x="1879" y="2060"/>
                    <a:pt x="1874" y="2341"/>
                    <a:pt x="1869" y="2623"/>
                  </a:cubicBezTo>
                  <a:cubicBezTo>
                    <a:pt x="1868" y="2631"/>
                    <a:pt x="1869" y="2639"/>
                    <a:pt x="1869" y="2648"/>
                  </a:cubicBezTo>
                  <a:cubicBezTo>
                    <a:pt x="1878" y="2642"/>
                    <a:pt x="1882" y="2637"/>
                    <a:pt x="1886" y="2632"/>
                  </a:cubicBezTo>
                  <a:cubicBezTo>
                    <a:pt x="1942" y="2548"/>
                    <a:pt x="1973" y="2456"/>
                    <a:pt x="1986" y="2357"/>
                  </a:cubicBezTo>
                  <a:cubicBezTo>
                    <a:pt x="1990" y="2327"/>
                    <a:pt x="2000" y="2311"/>
                    <a:pt x="2033" y="2308"/>
                  </a:cubicBezTo>
                  <a:cubicBezTo>
                    <a:pt x="2081" y="2303"/>
                    <a:pt x="2109" y="2272"/>
                    <a:pt x="2118" y="2226"/>
                  </a:cubicBezTo>
                  <a:cubicBezTo>
                    <a:pt x="2142" y="2102"/>
                    <a:pt x="2166" y="1978"/>
                    <a:pt x="2190" y="1854"/>
                  </a:cubicBezTo>
                  <a:cubicBezTo>
                    <a:pt x="2204" y="1781"/>
                    <a:pt x="2211" y="1708"/>
                    <a:pt x="2191" y="1635"/>
                  </a:cubicBezTo>
                  <a:cubicBezTo>
                    <a:pt x="2181" y="1594"/>
                    <a:pt x="2168" y="1590"/>
                    <a:pt x="2130" y="1604"/>
                  </a:cubicBezTo>
                  <a:cubicBezTo>
                    <a:pt x="2122" y="1607"/>
                    <a:pt x="2109" y="1607"/>
                    <a:pt x="2103" y="1602"/>
                  </a:cubicBezTo>
                  <a:cubicBezTo>
                    <a:pt x="2097" y="1597"/>
                    <a:pt x="2094" y="1584"/>
                    <a:pt x="2095" y="1576"/>
                  </a:cubicBezTo>
                  <a:cubicBezTo>
                    <a:pt x="2097" y="1556"/>
                    <a:pt x="2104" y="1538"/>
                    <a:pt x="2106" y="1519"/>
                  </a:cubicBezTo>
                  <a:cubicBezTo>
                    <a:pt x="2109" y="1482"/>
                    <a:pt x="2116" y="1443"/>
                    <a:pt x="2109" y="1407"/>
                  </a:cubicBezTo>
                  <a:cubicBezTo>
                    <a:pt x="2098" y="1359"/>
                    <a:pt x="2062" y="1324"/>
                    <a:pt x="2014" y="1310"/>
                  </a:cubicBezTo>
                  <a:cubicBezTo>
                    <a:pt x="1973" y="1298"/>
                    <a:pt x="1930" y="1292"/>
                    <a:pt x="1887" y="1290"/>
                  </a:cubicBezTo>
                  <a:cubicBezTo>
                    <a:pt x="1776" y="1284"/>
                    <a:pt x="1666" y="1271"/>
                    <a:pt x="1559" y="1243"/>
                  </a:cubicBezTo>
                  <a:cubicBezTo>
                    <a:pt x="1230" y="1160"/>
                    <a:pt x="970" y="981"/>
                    <a:pt x="800" y="683"/>
                  </a:cubicBezTo>
                  <a:cubicBezTo>
                    <a:pt x="797" y="678"/>
                    <a:pt x="794" y="675"/>
                    <a:pt x="789" y="668"/>
                  </a:cubicBezTo>
                  <a:cubicBezTo>
                    <a:pt x="786" y="677"/>
                    <a:pt x="785" y="682"/>
                    <a:pt x="783" y="687"/>
                  </a:cubicBezTo>
                  <a:cubicBezTo>
                    <a:pt x="760" y="775"/>
                    <a:pt x="724" y="858"/>
                    <a:pt x="675" y="934"/>
                  </a:cubicBezTo>
                  <a:cubicBezTo>
                    <a:pt x="556" y="1121"/>
                    <a:pt x="390" y="1253"/>
                    <a:pt x="193" y="1349"/>
                  </a:cubicBezTo>
                  <a:cubicBezTo>
                    <a:pt x="154" y="1368"/>
                    <a:pt x="143" y="1384"/>
                    <a:pt x="146" y="1426"/>
                  </a:cubicBezTo>
                  <a:cubicBezTo>
                    <a:pt x="149" y="1472"/>
                    <a:pt x="155" y="1518"/>
                    <a:pt x="158" y="1564"/>
                  </a:cubicBezTo>
                  <a:cubicBezTo>
                    <a:pt x="159" y="1577"/>
                    <a:pt x="160" y="1595"/>
                    <a:pt x="152" y="1601"/>
                  </a:cubicBezTo>
                  <a:cubicBezTo>
                    <a:pt x="146" y="1607"/>
                    <a:pt x="127" y="1603"/>
                    <a:pt x="116" y="1599"/>
                  </a:cubicBezTo>
                  <a:cubicBezTo>
                    <a:pt x="94" y="1591"/>
                    <a:pt x="80" y="1596"/>
                    <a:pt x="71" y="1616"/>
                  </a:cubicBezTo>
                  <a:cubicBezTo>
                    <a:pt x="65" y="1629"/>
                    <a:pt x="59" y="1642"/>
                    <a:pt x="59" y="1655"/>
                  </a:cubicBezTo>
                  <a:cubicBezTo>
                    <a:pt x="58" y="1714"/>
                    <a:pt x="52" y="1774"/>
                    <a:pt x="62" y="1832"/>
                  </a:cubicBezTo>
                  <a:cubicBezTo>
                    <a:pt x="83" y="1963"/>
                    <a:pt x="112" y="2094"/>
                    <a:pt x="137" y="2225"/>
                  </a:cubicBezTo>
                  <a:cubicBezTo>
                    <a:pt x="147" y="2274"/>
                    <a:pt x="175" y="2303"/>
                    <a:pt x="227" y="2309"/>
                  </a:cubicBezTo>
                  <a:cubicBezTo>
                    <a:pt x="255" y="2313"/>
                    <a:pt x="264" y="2325"/>
                    <a:pt x="268" y="2351"/>
                  </a:cubicBezTo>
                  <a:cubicBezTo>
                    <a:pt x="283" y="2460"/>
                    <a:pt x="327" y="2557"/>
                    <a:pt x="389" y="2647"/>
                  </a:cubicBezTo>
                  <a:cubicBezTo>
                    <a:pt x="392" y="2651"/>
                    <a:pt x="396" y="2655"/>
                    <a:pt x="403" y="2663"/>
                  </a:cubicBezTo>
                  <a:cubicBezTo>
                    <a:pt x="403" y="2645"/>
                    <a:pt x="403" y="2633"/>
                    <a:pt x="403" y="2622"/>
                  </a:cubicBezTo>
                  <a:cubicBezTo>
                    <a:pt x="397" y="2336"/>
                    <a:pt x="390" y="2051"/>
                    <a:pt x="385" y="1766"/>
                  </a:cubicBezTo>
                  <a:cubicBezTo>
                    <a:pt x="385" y="1750"/>
                    <a:pt x="391" y="1730"/>
                    <a:pt x="401" y="1716"/>
                  </a:cubicBezTo>
                  <a:cubicBezTo>
                    <a:pt x="436" y="1666"/>
                    <a:pt x="474" y="1619"/>
                    <a:pt x="511" y="1570"/>
                  </a:cubicBezTo>
                  <a:cubicBezTo>
                    <a:pt x="536" y="1536"/>
                    <a:pt x="561" y="1503"/>
                    <a:pt x="587" y="1469"/>
                  </a:cubicBezTo>
                  <a:cubicBezTo>
                    <a:pt x="586" y="1467"/>
                    <a:pt x="584" y="1464"/>
                    <a:pt x="583" y="1462"/>
                  </a:cubicBezTo>
                  <a:cubicBezTo>
                    <a:pt x="565" y="1468"/>
                    <a:pt x="544" y="1470"/>
                    <a:pt x="528" y="1480"/>
                  </a:cubicBezTo>
                  <a:cubicBezTo>
                    <a:pt x="472" y="1510"/>
                    <a:pt x="418" y="1543"/>
                    <a:pt x="363" y="1575"/>
                  </a:cubicBezTo>
                  <a:cubicBezTo>
                    <a:pt x="348" y="1584"/>
                    <a:pt x="333" y="1588"/>
                    <a:pt x="322" y="1571"/>
                  </a:cubicBezTo>
                  <a:cubicBezTo>
                    <a:pt x="312" y="1554"/>
                    <a:pt x="322" y="1543"/>
                    <a:pt x="336" y="1534"/>
                  </a:cubicBezTo>
                  <a:cubicBezTo>
                    <a:pt x="384" y="1505"/>
                    <a:pt x="433" y="1476"/>
                    <a:pt x="481" y="1447"/>
                  </a:cubicBezTo>
                  <a:cubicBezTo>
                    <a:pt x="540" y="1412"/>
                    <a:pt x="606" y="1403"/>
                    <a:pt x="671" y="1421"/>
                  </a:cubicBezTo>
                  <a:cubicBezTo>
                    <a:pt x="761" y="1445"/>
                    <a:pt x="851" y="1443"/>
                    <a:pt x="942" y="1443"/>
                  </a:cubicBezTo>
                  <a:cubicBezTo>
                    <a:pt x="1145" y="1443"/>
                    <a:pt x="1348" y="1443"/>
                    <a:pt x="1551" y="1443"/>
                  </a:cubicBezTo>
                  <a:cubicBezTo>
                    <a:pt x="1567" y="1443"/>
                    <a:pt x="1583" y="1441"/>
                    <a:pt x="1598" y="1439"/>
                  </a:cubicBezTo>
                  <a:cubicBezTo>
                    <a:pt x="1675" y="1424"/>
                    <a:pt x="1747" y="1433"/>
                    <a:pt x="1814" y="1475"/>
                  </a:cubicBezTo>
                  <a:cubicBezTo>
                    <a:pt x="1854" y="1500"/>
                    <a:pt x="1896" y="1525"/>
                    <a:pt x="1936" y="1550"/>
                  </a:cubicBezTo>
                  <a:cubicBezTo>
                    <a:pt x="1953" y="1559"/>
                    <a:pt x="1967" y="1572"/>
                    <a:pt x="1954" y="1591"/>
                  </a:cubicBezTo>
                  <a:cubicBezTo>
                    <a:pt x="1941" y="1610"/>
                    <a:pt x="1925" y="1600"/>
                    <a:pt x="1910" y="1591"/>
                  </a:cubicBezTo>
                  <a:cubicBezTo>
                    <a:pt x="1856" y="1559"/>
                    <a:pt x="1802" y="1527"/>
                    <a:pt x="1747" y="1497"/>
                  </a:cubicBezTo>
                  <a:cubicBezTo>
                    <a:pt x="1731" y="1488"/>
                    <a:pt x="1710" y="1485"/>
                    <a:pt x="1691" y="1480"/>
                  </a:cubicBezTo>
                  <a:close/>
                  <a:moveTo>
                    <a:pt x="2123" y="1328"/>
                  </a:moveTo>
                  <a:cubicBezTo>
                    <a:pt x="2124" y="1319"/>
                    <a:pt x="2125" y="1316"/>
                    <a:pt x="2125" y="1313"/>
                  </a:cubicBezTo>
                  <a:cubicBezTo>
                    <a:pt x="2131" y="1117"/>
                    <a:pt x="2109" y="926"/>
                    <a:pt x="2044" y="741"/>
                  </a:cubicBezTo>
                  <a:cubicBezTo>
                    <a:pt x="1967" y="525"/>
                    <a:pt x="1845" y="342"/>
                    <a:pt x="1650" y="217"/>
                  </a:cubicBezTo>
                  <a:cubicBezTo>
                    <a:pt x="1388" y="50"/>
                    <a:pt x="1105" y="35"/>
                    <a:pt x="811" y="112"/>
                  </a:cubicBezTo>
                  <a:cubicBezTo>
                    <a:pt x="792" y="117"/>
                    <a:pt x="793" y="128"/>
                    <a:pt x="793" y="143"/>
                  </a:cubicBezTo>
                  <a:cubicBezTo>
                    <a:pt x="797" y="279"/>
                    <a:pt x="800" y="416"/>
                    <a:pt x="805" y="552"/>
                  </a:cubicBezTo>
                  <a:cubicBezTo>
                    <a:pt x="806" y="577"/>
                    <a:pt x="814" y="603"/>
                    <a:pt x="826" y="626"/>
                  </a:cubicBezTo>
                  <a:cubicBezTo>
                    <a:pt x="928" y="825"/>
                    <a:pt x="1080" y="977"/>
                    <a:pt x="1277" y="1084"/>
                  </a:cubicBezTo>
                  <a:cubicBezTo>
                    <a:pt x="1477" y="1192"/>
                    <a:pt x="1693" y="1235"/>
                    <a:pt x="1918" y="1242"/>
                  </a:cubicBezTo>
                  <a:cubicBezTo>
                    <a:pt x="1996" y="1245"/>
                    <a:pt x="2065" y="1265"/>
                    <a:pt x="2123" y="1328"/>
                  </a:cubicBezTo>
                  <a:close/>
                  <a:moveTo>
                    <a:pt x="751" y="132"/>
                  </a:moveTo>
                  <a:cubicBezTo>
                    <a:pt x="527" y="216"/>
                    <a:pt x="356" y="349"/>
                    <a:pt x="238" y="546"/>
                  </a:cubicBezTo>
                  <a:cubicBezTo>
                    <a:pt x="93" y="790"/>
                    <a:pt x="70" y="1052"/>
                    <a:pt x="126" y="1327"/>
                  </a:cubicBezTo>
                  <a:cubicBezTo>
                    <a:pt x="147" y="1317"/>
                    <a:pt x="165" y="1309"/>
                    <a:pt x="183" y="1300"/>
                  </a:cubicBezTo>
                  <a:cubicBezTo>
                    <a:pt x="362" y="1210"/>
                    <a:pt x="516" y="1091"/>
                    <a:pt x="625" y="921"/>
                  </a:cubicBezTo>
                  <a:cubicBezTo>
                    <a:pt x="712" y="786"/>
                    <a:pt x="768" y="641"/>
                    <a:pt x="753" y="475"/>
                  </a:cubicBezTo>
                  <a:cubicBezTo>
                    <a:pt x="750" y="442"/>
                    <a:pt x="751" y="409"/>
                    <a:pt x="751" y="376"/>
                  </a:cubicBezTo>
                  <a:cubicBezTo>
                    <a:pt x="750" y="297"/>
                    <a:pt x="751" y="218"/>
                    <a:pt x="751" y="132"/>
                  </a:cubicBezTo>
                  <a:close/>
                  <a:moveTo>
                    <a:pt x="820" y="2587"/>
                  </a:moveTo>
                  <a:cubicBezTo>
                    <a:pt x="836" y="2574"/>
                    <a:pt x="847" y="2566"/>
                    <a:pt x="858" y="2558"/>
                  </a:cubicBezTo>
                  <a:cubicBezTo>
                    <a:pt x="891" y="2534"/>
                    <a:pt x="922" y="2508"/>
                    <a:pt x="957" y="2488"/>
                  </a:cubicBezTo>
                  <a:cubicBezTo>
                    <a:pt x="1005" y="2461"/>
                    <a:pt x="1055" y="2459"/>
                    <a:pt x="1106" y="2484"/>
                  </a:cubicBezTo>
                  <a:cubicBezTo>
                    <a:pt x="1114" y="2488"/>
                    <a:pt x="1128" y="2488"/>
                    <a:pt x="1136" y="2484"/>
                  </a:cubicBezTo>
                  <a:cubicBezTo>
                    <a:pt x="1186" y="2459"/>
                    <a:pt x="1236" y="2461"/>
                    <a:pt x="1284" y="2488"/>
                  </a:cubicBezTo>
                  <a:cubicBezTo>
                    <a:pt x="1315" y="2505"/>
                    <a:pt x="1344" y="2528"/>
                    <a:pt x="1373" y="2549"/>
                  </a:cubicBezTo>
                  <a:cubicBezTo>
                    <a:pt x="1394" y="2564"/>
                    <a:pt x="1413" y="2580"/>
                    <a:pt x="1440" y="2601"/>
                  </a:cubicBezTo>
                  <a:cubicBezTo>
                    <a:pt x="1436" y="2581"/>
                    <a:pt x="1433" y="2570"/>
                    <a:pt x="1430" y="2559"/>
                  </a:cubicBezTo>
                  <a:cubicBezTo>
                    <a:pt x="1400" y="2441"/>
                    <a:pt x="1370" y="2323"/>
                    <a:pt x="1337" y="2206"/>
                  </a:cubicBezTo>
                  <a:cubicBezTo>
                    <a:pt x="1331" y="2182"/>
                    <a:pt x="1337" y="2169"/>
                    <a:pt x="1355" y="2155"/>
                  </a:cubicBezTo>
                  <a:cubicBezTo>
                    <a:pt x="1507" y="2032"/>
                    <a:pt x="1659" y="1909"/>
                    <a:pt x="1811" y="1785"/>
                  </a:cubicBezTo>
                  <a:cubicBezTo>
                    <a:pt x="1818" y="1779"/>
                    <a:pt x="1825" y="1772"/>
                    <a:pt x="1835" y="1764"/>
                  </a:cubicBezTo>
                  <a:cubicBezTo>
                    <a:pt x="1794" y="1736"/>
                    <a:pt x="1756" y="1710"/>
                    <a:pt x="1714" y="1681"/>
                  </a:cubicBezTo>
                  <a:cubicBezTo>
                    <a:pt x="1718" y="1782"/>
                    <a:pt x="1683" y="1832"/>
                    <a:pt x="1611" y="1839"/>
                  </a:cubicBezTo>
                  <a:cubicBezTo>
                    <a:pt x="1543" y="1846"/>
                    <a:pt x="1498" y="1799"/>
                    <a:pt x="1486" y="1703"/>
                  </a:cubicBezTo>
                  <a:cubicBezTo>
                    <a:pt x="1454" y="1728"/>
                    <a:pt x="1425" y="1751"/>
                    <a:pt x="1396" y="1774"/>
                  </a:cubicBezTo>
                  <a:cubicBezTo>
                    <a:pt x="1388" y="1781"/>
                    <a:pt x="1379" y="1786"/>
                    <a:pt x="1371" y="1792"/>
                  </a:cubicBezTo>
                  <a:cubicBezTo>
                    <a:pt x="1361" y="1799"/>
                    <a:pt x="1347" y="1804"/>
                    <a:pt x="1341" y="1814"/>
                  </a:cubicBezTo>
                  <a:cubicBezTo>
                    <a:pt x="1276" y="1915"/>
                    <a:pt x="1213" y="2017"/>
                    <a:pt x="1149" y="2119"/>
                  </a:cubicBezTo>
                  <a:cubicBezTo>
                    <a:pt x="1132" y="2146"/>
                    <a:pt x="1125" y="2146"/>
                    <a:pt x="1107" y="2118"/>
                  </a:cubicBezTo>
                  <a:cubicBezTo>
                    <a:pt x="1042" y="2020"/>
                    <a:pt x="978" y="1921"/>
                    <a:pt x="913" y="1822"/>
                  </a:cubicBezTo>
                  <a:cubicBezTo>
                    <a:pt x="908" y="1814"/>
                    <a:pt x="899" y="1808"/>
                    <a:pt x="892" y="1803"/>
                  </a:cubicBezTo>
                  <a:cubicBezTo>
                    <a:pt x="882" y="1797"/>
                    <a:pt x="870" y="1794"/>
                    <a:pt x="861" y="1786"/>
                  </a:cubicBezTo>
                  <a:cubicBezTo>
                    <a:pt x="834" y="1764"/>
                    <a:pt x="809" y="1741"/>
                    <a:pt x="781" y="1717"/>
                  </a:cubicBezTo>
                  <a:cubicBezTo>
                    <a:pt x="762" y="1816"/>
                    <a:pt x="715" y="1859"/>
                    <a:pt x="643" y="1847"/>
                  </a:cubicBezTo>
                  <a:cubicBezTo>
                    <a:pt x="575" y="1835"/>
                    <a:pt x="543" y="1779"/>
                    <a:pt x="556" y="1682"/>
                  </a:cubicBezTo>
                  <a:cubicBezTo>
                    <a:pt x="516" y="1708"/>
                    <a:pt x="479" y="1732"/>
                    <a:pt x="441" y="1757"/>
                  </a:cubicBezTo>
                  <a:cubicBezTo>
                    <a:pt x="452" y="1766"/>
                    <a:pt x="458" y="1773"/>
                    <a:pt x="465" y="1779"/>
                  </a:cubicBezTo>
                  <a:cubicBezTo>
                    <a:pt x="608" y="1904"/>
                    <a:pt x="751" y="2029"/>
                    <a:pt x="895" y="2154"/>
                  </a:cubicBezTo>
                  <a:cubicBezTo>
                    <a:pt x="911" y="2168"/>
                    <a:pt x="915" y="2181"/>
                    <a:pt x="910" y="2201"/>
                  </a:cubicBezTo>
                  <a:cubicBezTo>
                    <a:pt x="893" y="2272"/>
                    <a:pt x="877" y="2343"/>
                    <a:pt x="860" y="2414"/>
                  </a:cubicBezTo>
                  <a:cubicBezTo>
                    <a:pt x="847" y="2469"/>
                    <a:pt x="834" y="2525"/>
                    <a:pt x="820" y="2587"/>
                  </a:cubicBezTo>
                  <a:close/>
                  <a:moveTo>
                    <a:pt x="1839" y="2658"/>
                  </a:moveTo>
                  <a:cubicBezTo>
                    <a:pt x="1844" y="2367"/>
                    <a:pt x="1849" y="2080"/>
                    <a:pt x="1855" y="1790"/>
                  </a:cubicBezTo>
                  <a:cubicBezTo>
                    <a:pt x="1847" y="1795"/>
                    <a:pt x="1845" y="1795"/>
                    <a:pt x="1844" y="1796"/>
                  </a:cubicBezTo>
                  <a:cubicBezTo>
                    <a:pt x="1688" y="1923"/>
                    <a:pt x="1532" y="2049"/>
                    <a:pt x="1376" y="2177"/>
                  </a:cubicBezTo>
                  <a:cubicBezTo>
                    <a:pt x="1370" y="2182"/>
                    <a:pt x="1367" y="2198"/>
                    <a:pt x="1369" y="2207"/>
                  </a:cubicBezTo>
                  <a:cubicBezTo>
                    <a:pt x="1401" y="2333"/>
                    <a:pt x="1434" y="2459"/>
                    <a:pt x="1466" y="2584"/>
                  </a:cubicBezTo>
                  <a:cubicBezTo>
                    <a:pt x="1471" y="2603"/>
                    <a:pt x="1480" y="2609"/>
                    <a:pt x="1498" y="2611"/>
                  </a:cubicBezTo>
                  <a:cubicBezTo>
                    <a:pt x="1536" y="2616"/>
                    <a:pt x="1575" y="2622"/>
                    <a:pt x="1613" y="2627"/>
                  </a:cubicBezTo>
                  <a:cubicBezTo>
                    <a:pt x="1687" y="2637"/>
                    <a:pt x="1761" y="2647"/>
                    <a:pt x="1839" y="2658"/>
                  </a:cubicBezTo>
                  <a:close/>
                  <a:moveTo>
                    <a:pt x="433" y="2655"/>
                  </a:moveTo>
                  <a:cubicBezTo>
                    <a:pt x="439" y="2656"/>
                    <a:pt x="442" y="2657"/>
                    <a:pt x="444" y="2656"/>
                  </a:cubicBezTo>
                  <a:cubicBezTo>
                    <a:pt x="550" y="2643"/>
                    <a:pt x="656" y="2630"/>
                    <a:pt x="762" y="2614"/>
                  </a:cubicBezTo>
                  <a:cubicBezTo>
                    <a:pt x="773" y="2613"/>
                    <a:pt x="787" y="2598"/>
                    <a:pt x="789" y="2586"/>
                  </a:cubicBezTo>
                  <a:cubicBezTo>
                    <a:pt x="820" y="2460"/>
                    <a:pt x="849" y="2333"/>
                    <a:pt x="879" y="2207"/>
                  </a:cubicBezTo>
                  <a:cubicBezTo>
                    <a:pt x="883" y="2189"/>
                    <a:pt x="880" y="2179"/>
                    <a:pt x="866" y="2167"/>
                  </a:cubicBezTo>
                  <a:cubicBezTo>
                    <a:pt x="723" y="2043"/>
                    <a:pt x="581" y="1919"/>
                    <a:pt x="439" y="1794"/>
                  </a:cubicBezTo>
                  <a:cubicBezTo>
                    <a:pt x="432" y="1788"/>
                    <a:pt x="424" y="1782"/>
                    <a:pt x="413" y="1773"/>
                  </a:cubicBezTo>
                  <a:cubicBezTo>
                    <a:pt x="419" y="2071"/>
                    <a:pt x="426" y="2363"/>
                    <a:pt x="433" y="2655"/>
                  </a:cubicBezTo>
                  <a:close/>
                  <a:moveTo>
                    <a:pt x="662" y="1467"/>
                  </a:moveTo>
                  <a:cubicBezTo>
                    <a:pt x="660" y="1470"/>
                    <a:pt x="658" y="1473"/>
                    <a:pt x="657" y="1476"/>
                  </a:cubicBezTo>
                  <a:cubicBezTo>
                    <a:pt x="742" y="1574"/>
                    <a:pt x="833" y="1667"/>
                    <a:pt x="911" y="1770"/>
                  </a:cubicBezTo>
                  <a:cubicBezTo>
                    <a:pt x="989" y="1873"/>
                    <a:pt x="1055" y="1986"/>
                    <a:pt x="1128" y="2097"/>
                  </a:cubicBezTo>
                  <a:cubicBezTo>
                    <a:pt x="1197" y="1987"/>
                    <a:pt x="1257" y="1876"/>
                    <a:pt x="1332" y="1777"/>
                  </a:cubicBezTo>
                  <a:cubicBezTo>
                    <a:pt x="1407" y="1677"/>
                    <a:pt x="1498" y="1589"/>
                    <a:pt x="1585" y="1492"/>
                  </a:cubicBezTo>
                  <a:cubicBezTo>
                    <a:pt x="1575" y="1494"/>
                    <a:pt x="1571" y="1494"/>
                    <a:pt x="1568" y="1495"/>
                  </a:cubicBezTo>
                  <a:cubicBezTo>
                    <a:pt x="1510" y="1519"/>
                    <a:pt x="1452" y="1542"/>
                    <a:pt x="1395" y="1567"/>
                  </a:cubicBezTo>
                  <a:cubicBezTo>
                    <a:pt x="1379" y="1573"/>
                    <a:pt x="1363" y="1576"/>
                    <a:pt x="1358" y="1559"/>
                  </a:cubicBezTo>
                  <a:cubicBezTo>
                    <a:pt x="1355" y="1550"/>
                    <a:pt x="1364" y="1535"/>
                    <a:pt x="1371" y="1525"/>
                  </a:cubicBezTo>
                  <a:cubicBezTo>
                    <a:pt x="1375" y="1519"/>
                    <a:pt x="1385" y="1516"/>
                    <a:pt x="1392" y="1513"/>
                  </a:cubicBezTo>
                  <a:cubicBezTo>
                    <a:pt x="1418" y="1500"/>
                    <a:pt x="1444" y="1487"/>
                    <a:pt x="1473" y="1473"/>
                  </a:cubicBezTo>
                  <a:cubicBezTo>
                    <a:pt x="1263" y="1473"/>
                    <a:pt x="1057" y="1473"/>
                    <a:pt x="845" y="1473"/>
                  </a:cubicBezTo>
                  <a:cubicBezTo>
                    <a:pt x="868" y="1485"/>
                    <a:pt x="884" y="1494"/>
                    <a:pt x="900" y="1502"/>
                  </a:cubicBezTo>
                  <a:cubicBezTo>
                    <a:pt x="916" y="1510"/>
                    <a:pt x="930" y="1521"/>
                    <a:pt x="920" y="1541"/>
                  </a:cubicBezTo>
                  <a:cubicBezTo>
                    <a:pt x="910" y="1561"/>
                    <a:pt x="894" y="1554"/>
                    <a:pt x="878" y="1546"/>
                  </a:cubicBezTo>
                  <a:cubicBezTo>
                    <a:pt x="836" y="1526"/>
                    <a:pt x="794" y="1506"/>
                    <a:pt x="751" y="1490"/>
                  </a:cubicBezTo>
                  <a:cubicBezTo>
                    <a:pt x="723" y="1479"/>
                    <a:pt x="692" y="1474"/>
                    <a:pt x="662" y="1467"/>
                  </a:cubicBezTo>
                  <a:close/>
                  <a:moveTo>
                    <a:pt x="1137" y="3153"/>
                  </a:moveTo>
                  <a:cubicBezTo>
                    <a:pt x="1147" y="3154"/>
                    <a:pt x="1153" y="3154"/>
                    <a:pt x="1159" y="3154"/>
                  </a:cubicBezTo>
                  <a:cubicBezTo>
                    <a:pt x="1270" y="3151"/>
                    <a:pt x="1369" y="3115"/>
                    <a:pt x="1455" y="3045"/>
                  </a:cubicBezTo>
                  <a:cubicBezTo>
                    <a:pt x="1536" y="2980"/>
                    <a:pt x="1616" y="2912"/>
                    <a:pt x="1694" y="2843"/>
                  </a:cubicBezTo>
                  <a:cubicBezTo>
                    <a:pt x="1746" y="2797"/>
                    <a:pt x="1795" y="2745"/>
                    <a:pt x="1850" y="2693"/>
                  </a:cubicBezTo>
                  <a:cubicBezTo>
                    <a:pt x="1837" y="2688"/>
                    <a:pt x="1833" y="2686"/>
                    <a:pt x="1828" y="2685"/>
                  </a:cubicBezTo>
                  <a:cubicBezTo>
                    <a:pt x="1719" y="2670"/>
                    <a:pt x="1609" y="2655"/>
                    <a:pt x="1500" y="2639"/>
                  </a:cubicBezTo>
                  <a:cubicBezTo>
                    <a:pt x="1477" y="2636"/>
                    <a:pt x="1461" y="2642"/>
                    <a:pt x="1446" y="2656"/>
                  </a:cubicBezTo>
                  <a:cubicBezTo>
                    <a:pt x="1422" y="2679"/>
                    <a:pt x="1398" y="2700"/>
                    <a:pt x="1374" y="2722"/>
                  </a:cubicBezTo>
                  <a:cubicBezTo>
                    <a:pt x="1326" y="2765"/>
                    <a:pt x="1273" y="2799"/>
                    <a:pt x="1209" y="2814"/>
                  </a:cubicBezTo>
                  <a:cubicBezTo>
                    <a:pt x="1186" y="2819"/>
                    <a:pt x="1163" y="2822"/>
                    <a:pt x="1137" y="2826"/>
                  </a:cubicBezTo>
                  <a:cubicBezTo>
                    <a:pt x="1137" y="2934"/>
                    <a:pt x="1137" y="3042"/>
                    <a:pt x="1137" y="3153"/>
                  </a:cubicBezTo>
                  <a:close/>
                  <a:moveTo>
                    <a:pt x="421" y="2689"/>
                  </a:moveTo>
                  <a:cubicBezTo>
                    <a:pt x="429" y="2699"/>
                    <a:pt x="434" y="2707"/>
                    <a:pt x="440" y="2713"/>
                  </a:cubicBezTo>
                  <a:cubicBezTo>
                    <a:pt x="495" y="2765"/>
                    <a:pt x="547" y="2820"/>
                    <a:pt x="606" y="2867"/>
                  </a:cubicBezTo>
                  <a:cubicBezTo>
                    <a:pt x="690" y="2935"/>
                    <a:pt x="779" y="2996"/>
                    <a:pt x="866" y="3060"/>
                  </a:cubicBezTo>
                  <a:cubicBezTo>
                    <a:pt x="921" y="3101"/>
                    <a:pt x="983" y="3127"/>
                    <a:pt x="1049" y="3143"/>
                  </a:cubicBezTo>
                  <a:cubicBezTo>
                    <a:pt x="1067" y="3147"/>
                    <a:pt x="1086" y="3148"/>
                    <a:pt x="1105" y="3151"/>
                  </a:cubicBezTo>
                  <a:cubicBezTo>
                    <a:pt x="1105" y="3040"/>
                    <a:pt x="1105" y="2932"/>
                    <a:pt x="1105" y="2824"/>
                  </a:cubicBezTo>
                  <a:cubicBezTo>
                    <a:pt x="1001" y="2820"/>
                    <a:pt x="921" y="2774"/>
                    <a:pt x="850" y="2706"/>
                  </a:cubicBezTo>
                  <a:cubicBezTo>
                    <a:pt x="837" y="2693"/>
                    <a:pt x="822" y="2681"/>
                    <a:pt x="810" y="2668"/>
                  </a:cubicBezTo>
                  <a:cubicBezTo>
                    <a:pt x="790" y="2647"/>
                    <a:pt x="768" y="2641"/>
                    <a:pt x="740" y="2646"/>
                  </a:cubicBezTo>
                  <a:cubicBezTo>
                    <a:pt x="687" y="2655"/>
                    <a:pt x="634" y="2660"/>
                    <a:pt x="581" y="2667"/>
                  </a:cubicBezTo>
                  <a:cubicBezTo>
                    <a:pt x="529" y="2674"/>
                    <a:pt x="477" y="2681"/>
                    <a:pt x="421" y="2689"/>
                  </a:cubicBezTo>
                  <a:close/>
                  <a:moveTo>
                    <a:pt x="876" y="2602"/>
                  </a:moveTo>
                  <a:cubicBezTo>
                    <a:pt x="878" y="2605"/>
                    <a:pt x="879" y="2607"/>
                    <a:pt x="881" y="2610"/>
                  </a:cubicBezTo>
                  <a:cubicBezTo>
                    <a:pt x="1042" y="2626"/>
                    <a:pt x="1202" y="2627"/>
                    <a:pt x="1364" y="2606"/>
                  </a:cubicBezTo>
                  <a:cubicBezTo>
                    <a:pt x="1330" y="2578"/>
                    <a:pt x="1297" y="2552"/>
                    <a:pt x="1261" y="2531"/>
                  </a:cubicBezTo>
                  <a:cubicBezTo>
                    <a:pt x="1222" y="2508"/>
                    <a:pt x="1182" y="2509"/>
                    <a:pt x="1144" y="2537"/>
                  </a:cubicBezTo>
                  <a:cubicBezTo>
                    <a:pt x="1128" y="2549"/>
                    <a:pt x="1114" y="2549"/>
                    <a:pt x="1097" y="2537"/>
                  </a:cubicBezTo>
                  <a:cubicBezTo>
                    <a:pt x="1063" y="2511"/>
                    <a:pt x="1024" y="2507"/>
                    <a:pt x="988" y="2528"/>
                  </a:cubicBezTo>
                  <a:cubicBezTo>
                    <a:pt x="949" y="2550"/>
                    <a:pt x="913" y="2577"/>
                    <a:pt x="876" y="2602"/>
                  </a:cubicBezTo>
                  <a:close/>
                  <a:moveTo>
                    <a:pt x="880" y="2666"/>
                  </a:moveTo>
                  <a:cubicBezTo>
                    <a:pt x="1040" y="2837"/>
                    <a:pt x="1264" y="2788"/>
                    <a:pt x="1357" y="2666"/>
                  </a:cubicBezTo>
                  <a:cubicBezTo>
                    <a:pt x="1200" y="2666"/>
                    <a:pt x="1041" y="2666"/>
                    <a:pt x="880" y="2666"/>
                  </a:cubicBezTo>
                  <a:close/>
                  <a:moveTo>
                    <a:pt x="1488" y="1642"/>
                  </a:moveTo>
                  <a:cubicBezTo>
                    <a:pt x="1593" y="1607"/>
                    <a:pt x="1692" y="1607"/>
                    <a:pt x="1788" y="1667"/>
                  </a:cubicBezTo>
                  <a:cubicBezTo>
                    <a:pt x="1744" y="1607"/>
                    <a:pt x="1699" y="1548"/>
                    <a:pt x="1654" y="1491"/>
                  </a:cubicBezTo>
                  <a:cubicBezTo>
                    <a:pt x="1650" y="1487"/>
                    <a:pt x="1634" y="1487"/>
                    <a:pt x="1630" y="1491"/>
                  </a:cubicBezTo>
                  <a:cubicBezTo>
                    <a:pt x="1582" y="1540"/>
                    <a:pt x="1535" y="1591"/>
                    <a:pt x="1488" y="1642"/>
                  </a:cubicBezTo>
                  <a:close/>
                  <a:moveTo>
                    <a:pt x="471" y="1670"/>
                  </a:moveTo>
                  <a:cubicBezTo>
                    <a:pt x="565" y="1612"/>
                    <a:pt x="663" y="1606"/>
                    <a:pt x="771" y="1650"/>
                  </a:cubicBezTo>
                  <a:cubicBezTo>
                    <a:pt x="717" y="1589"/>
                    <a:pt x="668" y="1534"/>
                    <a:pt x="618" y="1476"/>
                  </a:cubicBezTo>
                  <a:cubicBezTo>
                    <a:pt x="567" y="1543"/>
                    <a:pt x="519" y="1607"/>
                    <a:pt x="471" y="1670"/>
                  </a:cubicBezTo>
                  <a:close/>
                  <a:moveTo>
                    <a:pt x="656" y="1670"/>
                  </a:moveTo>
                  <a:cubicBezTo>
                    <a:pt x="625" y="1670"/>
                    <a:pt x="598" y="1700"/>
                    <a:pt x="598" y="1734"/>
                  </a:cubicBezTo>
                  <a:cubicBezTo>
                    <a:pt x="597" y="1768"/>
                    <a:pt x="626" y="1798"/>
                    <a:pt x="660" y="1799"/>
                  </a:cubicBezTo>
                  <a:cubicBezTo>
                    <a:pt x="697" y="1800"/>
                    <a:pt x="727" y="1772"/>
                    <a:pt x="728" y="1735"/>
                  </a:cubicBezTo>
                  <a:cubicBezTo>
                    <a:pt x="729" y="1696"/>
                    <a:pt x="702" y="1672"/>
                    <a:pt x="656" y="1670"/>
                  </a:cubicBezTo>
                  <a:close/>
                  <a:moveTo>
                    <a:pt x="1668" y="1724"/>
                  </a:moveTo>
                  <a:cubicBezTo>
                    <a:pt x="1666" y="1696"/>
                    <a:pt x="1647" y="1666"/>
                    <a:pt x="1616" y="1668"/>
                  </a:cubicBezTo>
                  <a:cubicBezTo>
                    <a:pt x="1559" y="1671"/>
                    <a:pt x="1537" y="1685"/>
                    <a:pt x="1537" y="1725"/>
                  </a:cubicBezTo>
                  <a:cubicBezTo>
                    <a:pt x="1538" y="1761"/>
                    <a:pt x="1570" y="1793"/>
                    <a:pt x="1605" y="1791"/>
                  </a:cubicBezTo>
                  <a:cubicBezTo>
                    <a:pt x="1639" y="1790"/>
                    <a:pt x="1669" y="1759"/>
                    <a:pt x="1668" y="17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1" name="Freeform 10"/>
            <p:cNvSpPr>
              <a:spLocks/>
            </p:cNvSpPr>
            <p:nvPr/>
          </p:nvSpPr>
          <p:spPr bwMode="auto">
            <a:xfrm>
              <a:off x="-1485900" y="115888"/>
              <a:ext cx="139700" cy="44450"/>
            </a:xfrm>
            <a:custGeom>
              <a:avLst/>
              <a:gdLst>
                <a:gd name="T0" fmla="*/ 184 w 364"/>
                <a:gd name="T1" fmla="*/ 115 h 115"/>
                <a:gd name="T2" fmla="*/ 30 w 364"/>
                <a:gd name="T3" fmla="*/ 68 h 115"/>
                <a:gd name="T4" fmla="*/ 14 w 364"/>
                <a:gd name="T5" fmla="*/ 24 h 115"/>
                <a:gd name="T6" fmla="*/ 59 w 364"/>
                <a:gd name="T7" fmla="*/ 28 h 115"/>
                <a:gd name="T8" fmla="*/ 305 w 364"/>
                <a:gd name="T9" fmla="*/ 24 h 115"/>
                <a:gd name="T10" fmla="*/ 350 w 364"/>
                <a:gd name="T11" fmla="*/ 19 h 115"/>
                <a:gd name="T12" fmla="*/ 336 w 364"/>
                <a:gd name="T13" fmla="*/ 62 h 115"/>
                <a:gd name="T14" fmla="*/ 184 w 364"/>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115">
                  <a:moveTo>
                    <a:pt x="184" y="115"/>
                  </a:moveTo>
                  <a:cubicBezTo>
                    <a:pt x="129" y="113"/>
                    <a:pt x="76" y="102"/>
                    <a:pt x="30" y="68"/>
                  </a:cubicBezTo>
                  <a:cubicBezTo>
                    <a:pt x="15" y="57"/>
                    <a:pt x="0" y="43"/>
                    <a:pt x="14" y="24"/>
                  </a:cubicBezTo>
                  <a:cubicBezTo>
                    <a:pt x="28" y="5"/>
                    <a:pt x="43" y="16"/>
                    <a:pt x="59" y="28"/>
                  </a:cubicBezTo>
                  <a:cubicBezTo>
                    <a:pt x="126" y="81"/>
                    <a:pt x="241" y="79"/>
                    <a:pt x="305" y="24"/>
                  </a:cubicBezTo>
                  <a:cubicBezTo>
                    <a:pt x="320" y="12"/>
                    <a:pt x="335" y="0"/>
                    <a:pt x="350" y="19"/>
                  </a:cubicBezTo>
                  <a:cubicBezTo>
                    <a:pt x="364" y="37"/>
                    <a:pt x="350" y="51"/>
                    <a:pt x="336" y="62"/>
                  </a:cubicBezTo>
                  <a:cubicBezTo>
                    <a:pt x="292" y="99"/>
                    <a:pt x="241" y="114"/>
                    <a:pt x="184"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51" name="Group 50"/>
          <p:cNvGrpSpPr/>
          <p:nvPr/>
        </p:nvGrpSpPr>
        <p:grpSpPr>
          <a:xfrm>
            <a:off x="1060088" y="2065435"/>
            <a:ext cx="1404938" cy="1409701"/>
            <a:chOff x="-381000" y="-808038"/>
            <a:chExt cx="1404938" cy="1409701"/>
          </a:xfrm>
          <a:solidFill>
            <a:schemeClr val="bg1"/>
          </a:solidFill>
        </p:grpSpPr>
        <p:sp>
          <p:nvSpPr>
            <p:cNvPr id="42" name="Freeform 11"/>
            <p:cNvSpPr>
              <a:spLocks/>
            </p:cNvSpPr>
            <p:nvPr/>
          </p:nvSpPr>
          <p:spPr bwMode="auto">
            <a:xfrm>
              <a:off x="636588" y="-808038"/>
              <a:ext cx="387350" cy="387350"/>
            </a:xfrm>
            <a:custGeom>
              <a:avLst/>
              <a:gdLst>
                <a:gd name="T0" fmla="*/ 2 w 1002"/>
                <a:gd name="T1" fmla="*/ 0 h 998"/>
                <a:gd name="T2" fmla="*/ 33 w 1002"/>
                <a:gd name="T3" fmla="*/ 0 h 998"/>
                <a:gd name="T4" fmla="*/ 973 w 1002"/>
                <a:gd name="T5" fmla="*/ 0 h 998"/>
                <a:gd name="T6" fmla="*/ 1002 w 1002"/>
                <a:gd name="T7" fmla="*/ 27 h 998"/>
                <a:gd name="T8" fmla="*/ 1002 w 1002"/>
                <a:gd name="T9" fmla="*/ 972 h 998"/>
                <a:gd name="T10" fmla="*/ 1001 w 1002"/>
                <a:gd name="T11" fmla="*/ 998 h 998"/>
                <a:gd name="T12" fmla="*/ 880 w 1002"/>
                <a:gd name="T13" fmla="*/ 998 h 998"/>
                <a:gd name="T14" fmla="*/ 879 w 1002"/>
                <a:gd name="T15" fmla="*/ 967 h 998"/>
                <a:gd name="T16" fmla="*/ 879 w 1002"/>
                <a:gd name="T17" fmla="*/ 163 h 998"/>
                <a:gd name="T18" fmla="*/ 839 w 1002"/>
                <a:gd name="T19" fmla="*/ 123 h 998"/>
                <a:gd name="T20" fmla="*/ 35 w 1002"/>
                <a:gd name="T21" fmla="*/ 124 h 998"/>
                <a:gd name="T22" fmla="*/ 2 w 1002"/>
                <a:gd name="T23" fmla="*/ 89 h 998"/>
                <a:gd name="T24" fmla="*/ 2 w 1002"/>
                <a:gd name="T25"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2" h="998">
                  <a:moveTo>
                    <a:pt x="2" y="0"/>
                  </a:moveTo>
                  <a:cubicBezTo>
                    <a:pt x="15" y="0"/>
                    <a:pt x="24" y="0"/>
                    <a:pt x="33" y="0"/>
                  </a:cubicBezTo>
                  <a:cubicBezTo>
                    <a:pt x="346" y="0"/>
                    <a:pt x="660" y="1"/>
                    <a:pt x="973" y="0"/>
                  </a:cubicBezTo>
                  <a:cubicBezTo>
                    <a:pt x="994" y="0"/>
                    <a:pt x="1002" y="3"/>
                    <a:pt x="1002" y="27"/>
                  </a:cubicBezTo>
                  <a:cubicBezTo>
                    <a:pt x="1002" y="342"/>
                    <a:pt x="1002" y="657"/>
                    <a:pt x="1002" y="972"/>
                  </a:cubicBezTo>
                  <a:cubicBezTo>
                    <a:pt x="1002" y="980"/>
                    <a:pt x="1001" y="988"/>
                    <a:pt x="1001" y="998"/>
                  </a:cubicBezTo>
                  <a:cubicBezTo>
                    <a:pt x="961" y="998"/>
                    <a:pt x="922" y="998"/>
                    <a:pt x="880" y="998"/>
                  </a:cubicBezTo>
                  <a:cubicBezTo>
                    <a:pt x="880" y="988"/>
                    <a:pt x="879" y="977"/>
                    <a:pt x="879" y="967"/>
                  </a:cubicBezTo>
                  <a:cubicBezTo>
                    <a:pt x="879" y="699"/>
                    <a:pt x="879" y="431"/>
                    <a:pt x="879" y="163"/>
                  </a:cubicBezTo>
                  <a:cubicBezTo>
                    <a:pt x="879" y="118"/>
                    <a:pt x="883" y="123"/>
                    <a:pt x="839" y="123"/>
                  </a:cubicBezTo>
                  <a:cubicBezTo>
                    <a:pt x="571" y="123"/>
                    <a:pt x="303" y="123"/>
                    <a:pt x="35" y="124"/>
                  </a:cubicBezTo>
                  <a:cubicBezTo>
                    <a:pt x="7" y="124"/>
                    <a:pt x="0" y="115"/>
                    <a:pt x="2" y="89"/>
                  </a:cubicBezTo>
                  <a:cubicBezTo>
                    <a:pt x="4" y="61"/>
                    <a:pt x="2" y="3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Freeform 12"/>
            <p:cNvSpPr>
              <a:spLocks/>
            </p:cNvSpPr>
            <p:nvPr/>
          </p:nvSpPr>
          <p:spPr bwMode="auto">
            <a:xfrm>
              <a:off x="636588" y="214313"/>
              <a:ext cx="387350" cy="387350"/>
            </a:xfrm>
            <a:custGeom>
              <a:avLst/>
              <a:gdLst>
                <a:gd name="T0" fmla="*/ 879 w 1002"/>
                <a:gd name="T1" fmla="*/ 0 h 1000"/>
                <a:gd name="T2" fmla="*/ 1000 w 1002"/>
                <a:gd name="T3" fmla="*/ 0 h 1000"/>
                <a:gd name="T4" fmla="*/ 1002 w 1002"/>
                <a:gd name="T5" fmla="*/ 30 h 1000"/>
                <a:gd name="T6" fmla="*/ 1002 w 1002"/>
                <a:gd name="T7" fmla="*/ 970 h 1000"/>
                <a:gd name="T8" fmla="*/ 972 w 1002"/>
                <a:gd name="T9" fmla="*/ 999 h 1000"/>
                <a:gd name="T10" fmla="*/ 32 w 1002"/>
                <a:gd name="T11" fmla="*/ 999 h 1000"/>
                <a:gd name="T12" fmla="*/ 2 w 1002"/>
                <a:gd name="T13" fmla="*/ 968 h 1000"/>
                <a:gd name="T14" fmla="*/ 2 w 1002"/>
                <a:gd name="T15" fmla="*/ 896 h 1000"/>
                <a:gd name="T16" fmla="*/ 22 w 1002"/>
                <a:gd name="T17" fmla="*/ 876 h 1000"/>
                <a:gd name="T18" fmla="*/ 91 w 1002"/>
                <a:gd name="T19" fmla="*/ 876 h 1000"/>
                <a:gd name="T20" fmla="*/ 844 w 1002"/>
                <a:gd name="T21" fmla="*/ 876 h 1000"/>
                <a:gd name="T22" fmla="*/ 879 w 1002"/>
                <a:gd name="T23" fmla="*/ 841 h 1000"/>
                <a:gd name="T24" fmla="*/ 879 w 1002"/>
                <a:gd name="T25" fmla="*/ 37 h 1000"/>
                <a:gd name="T26" fmla="*/ 879 w 1002"/>
                <a:gd name="T27" fmla="*/ 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2" h="1000">
                  <a:moveTo>
                    <a:pt x="879" y="0"/>
                  </a:moveTo>
                  <a:cubicBezTo>
                    <a:pt x="922" y="0"/>
                    <a:pt x="960" y="0"/>
                    <a:pt x="1000" y="0"/>
                  </a:cubicBezTo>
                  <a:cubicBezTo>
                    <a:pt x="1001" y="11"/>
                    <a:pt x="1002" y="20"/>
                    <a:pt x="1002" y="30"/>
                  </a:cubicBezTo>
                  <a:cubicBezTo>
                    <a:pt x="1002" y="343"/>
                    <a:pt x="1002" y="657"/>
                    <a:pt x="1002" y="970"/>
                  </a:cubicBezTo>
                  <a:cubicBezTo>
                    <a:pt x="1002" y="994"/>
                    <a:pt x="996" y="1000"/>
                    <a:pt x="972" y="999"/>
                  </a:cubicBezTo>
                  <a:cubicBezTo>
                    <a:pt x="659" y="999"/>
                    <a:pt x="346" y="999"/>
                    <a:pt x="32" y="999"/>
                  </a:cubicBezTo>
                  <a:cubicBezTo>
                    <a:pt x="7" y="1000"/>
                    <a:pt x="0" y="992"/>
                    <a:pt x="2" y="968"/>
                  </a:cubicBezTo>
                  <a:cubicBezTo>
                    <a:pt x="3" y="944"/>
                    <a:pt x="3" y="920"/>
                    <a:pt x="2" y="896"/>
                  </a:cubicBezTo>
                  <a:cubicBezTo>
                    <a:pt x="1" y="881"/>
                    <a:pt x="7" y="875"/>
                    <a:pt x="22" y="876"/>
                  </a:cubicBezTo>
                  <a:cubicBezTo>
                    <a:pt x="45" y="877"/>
                    <a:pt x="68" y="876"/>
                    <a:pt x="91" y="876"/>
                  </a:cubicBezTo>
                  <a:cubicBezTo>
                    <a:pt x="342" y="876"/>
                    <a:pt x="593" y="876"/>
                    <a:pt x="844" y="876"/>
                  </a:cubicBezTo>
                  <a:cubicBezTo>
                    <a:pt x="879" y="876"/>
                    <a:pt x="879" y="876"/>
                    <a:pt x="879" y="841"/>
                  </a:cubicBezTo>
                  <a:cubicBezTo>
                    <a:pt x="879" y="573"/>
                    <a:pt x="879" y="305"/>
                    <a:pt x="879" y="37"/>
                  </a:cubicBezTo>
                  <a:cubicBezTo>
                    <a:pt x="879" y="26"/>
                    <a:pt x="879" y="15"/>
                    <a:pt x="8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Freeform 13"/>
            <p:cNvSpPr>
              <a:spLocks/>
            </p:cNvSpPr>
            <p:nvPr/>
          </p:nvSpPr>
          <p:spPr bwMode="auto">
            <a:xfrm>
              <a:off x="-381000" y="212725"/>
              <a:ext cx="387350" cy="388938"/>
            </a:xfrm>
            <a:custGeom>
              <a:avLst/>
              <a:gdLst>
                <a:gd name="T0" fmla="*/ 0 w 1002"/>
                <a:gd name="T1" fmla="*/ 0 h 1001"/>
                <a:gd name="T2" fmla="*/ 110 w 1002"/>
                <a:gd name="T3" fmla="*/ 1 h 1001"/>
                <a:gd name="T4" fmla="*/ 123 w 1002"/>
                <a:gd name="T5" fmla="*/ 16 h 1001"/>
                <a:gd name="T6" fmla="*/ 123 w 1002"/>
                <a:gd name="T7" fmla="*/ 51 h 1001"/>
                <a:gd name="T8" fmla="*/ 123 w 1002"/>
                <a:gd name="T9" fmla="*/ 838 h 1001"/>
                <a:gd name="T10" fmla="*/ 162 w 1002"/>
                <a:gd name="T11" fmla="*/ 877 h 1001"/>
                <a:gd name="T12" fmla="*/ 612 w 1002"/>
                <a:gd name="T13" fmla="*/ 879 h 1001"/>
                <a:gd name="T14" fmla="*/ 970 w 1002"/>
                <a:gd name="T15" fmla="*/ 876 h 1001"/>
                <a:gd name="T16" fmla="*/ 1001 w 1002"/>
                <a:gd name="T17" fmla="*/ 908 h 1001"/>
                <a:gd name="T18" fmla="*/ 1000 w 1002"/>
                <a:gd name="T19" fmla="*/ 980 h 1001"/>
                <a:gd name="T20" fmla="*/ 980 w 1002"/>
                <a:gd name="T21" fmla="*/ 1000 h 1001"/>
                <a:gd name="T22" fmla="*/ 951 w 1002"/>
                <a:gd name="T23" fmla="*/ 1000 h 1001"/>
                <a:gd name="T24" fmla="*/ 30 w 1002"/>
                <a:gd name="T25" fmla="*/ 1000 h 1001"/>
                <a:gd name="T26" fmla="*/ 0 w 1002"/>
                <a:gd name="T27" fmla="*/ 971 h 1001"/>
                <a:gd name="T28" fmla="*/ 0 w 1002"/>
                <a:gd name="T29" fmla="*/ 29 h 1001"/>
                <a:gd name="T30" fmla="*/ 0 w 1002"/>
                <a:gd name="T31" fmla="*/ 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2" h="1001">
                  <a:moveTo>
                    <a:pt x="0" y="0"/>
                  </a:moveTo>
                  <a:cubicBezTo>
                    <a:pt x="39" y="0"/>
                    <a:pt x="75" y="0"/>
                    <a:pt x="110" y="1"/>
                  </a:cubicBezTo>
                  <a:cubicBezTo>
                    <a:pt x="114" y="1"/>
                    <a:pt x="122" y="10"/>
                    <a:pt x="123" y="16"/>
                  </a:cubicBezTo>
                  <a:cubicBezTo>
                    <a:pt x="125" y="27"/>
                    <a:pt x="123" y="39"/>
                    <a:pt x="123" y="51"/>
                  </a:cubicBezTo>
                  <a:cubicBezTo>
                    <a:pt x="123" y="313"/>
                    <a:pt x="123" y="576"/>
                    <a:pt x="123" y="838"/>
                  </a:cubicBezTo>
                  <a:cubicBezTo>
                    <a:pt x="123" y="877"/>
                    <a:pt x="123" y="877"/>
                    <a:pt x="162" y="877"/>
                  </a:cubicBezTo>
                  <a:cubicBezTo>
                    <a:pt x="312" y="878"/>
                    <a:pt x="462" y="878"/>
                    <a:pt x="612" y="879"/>
                  </a:cubicBezTo>
                  <a:cubicBezTo>
                    <a:pt x="732" y="879"/>
                    <a:pt x="851" y="878"/>
                    <a:pt x="970" y="876"/>
                  </a:cubicBezTo>
                  <a:cubicBezTo>
                    <a:pt x="996" y="876"/>
                    <a:pt x="1002" y="885"/>
                    <a:pt x="1001" y="908"/>
                  </a:cubicBezTo>
                  <a:cubicBezTo>
                    <a:pt x="999" y="932"/>
                    <a:pt x="1000" y="956"/>
                    <a:pt x="1000" y="980"/>
                  </a:cubicBezTo>
                  <a:cubicBezTo>
                    <a:pt x="1001" y="995"/>
                    <a:pt x="995" y="1001"/>
                    <a:pt x="980" y="1000"/>
                  </a:cubicBezTo>
                  <a:cubicBezTo>
                    <a:pt x="970" y="999"/>
                    <a:pt x="961" y="1000"/>
                    <a:pt x="951" y="1000"/>
                  </a:cubicBezTo>
                  <a:cubicBezTo>
                    <a:pt x="644" y="1000"/>
                    <a:pt x="337" y="1000"/>
                    <a:pt x="30" y="1000"/>
                  </a:cubicBezTo>
                  <a:cubicBezTo>
                    <a:pt x="8" y="1000"/>
                    <a:pt x="0" y="996"/>
                    <a:pt x="0" y="971"/>
                  </a:cubicBezTo>
                  <a:cubicBezTo>
                    <a:pt x="1" y="657"/>
                    <a:pt x="0" y="343"/>
                    <a:pt x="0" y="29"/>
                  </a:cubicBezTo>
                  <a:cubicBezTo>
                    <a:pt x="0" y="21"/>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6" name="Freeform 14"/>
            <p:cNvSpPr>
              <a:spLocks/>
            </p:cNvSpPr>
            <p:nvPr/>
          </p:nvSpPr>
          <p:spPr bwMode="auto">
            <a:xfrm>
              <a:off x="-381000" y="-808038"/>
              <a:ext cx="387350" cy="387350"/>
            </a:xfrm>
            <a:custGeom>
              <a:avLst/>
              <a:gdLst>
                <a:gd name="T0" fmla="*/ 1001 w 1002"/>
                <a:gd name="T1" fmla="*/ 0 h 998"/>
                <a:gd name="T2" fmla="*/ 1000 w 1002"/>
                <a:gd name="T3" fmla="*/ 109 h 998"/>
                <a:gd name="T4" fmla="*/ 980 w 1002"/>
                <a:gd name="T5" fmla="*/ 123 h 998"/>
                <a:gd name="T6" fmla="*/ 868 w 1002"/>
                <a:gd name="T7" fmla="*/ 123 h 998"/>
                <a:gd name="T8" fmla="*/ 308 w 1002"/>
                <a:gd name="T9" fmla="*/ 123 h 998"/>
                <a:gd name="T10" fmla="*/ 161 w 1002"/>
                <a:gd name="T11" fmla="*/ 123 h 998"/>
                <a:gd name="T12" fmla="*/ 124 w 1002"/>
                <a:gd name="T13" fmla="*/ 159 h 998"/>
                <a:gd name="T14" fmla="*/ 124 w 1002"/>
                <a:gd name="T15" fmla="*/ 962 h 998"/>
                <a:gd name="T16" fmla="*/ 124 w 1002"/>
                <a:gd name="T17" fmla="*/ 998 h 998"/>
                <a:gd name="T18" fmla="*/ 3 w 1002"/>
                <a:gd name="T19" fmla="*/ 998 h 998"/>
                <a:gd name="T20" fmla="*/ 1 w 1002"/>
                <a:gd name="T21" fmla="*/ 972 h 998"/>
                <a:gd name="T22" fmla="*/ 3 w 1002"/>
                <a:gd name="T23" fmla="*/ 399 h 998"/>
                <a:gd name="T24" fmla="*/ 1 w 1002"/>
                <a:gd name="T25" fmla="*/ 30 h 998"/>
                <a:gd name="T26" fmla="*/ 33 w 1002"/>
                <a:gd name="T27" fmla="*/ 0 h 998"/>
                <a:gd name="T28" fmla="*/ 446 w 1002"/>
                <a:gd name="T29" fmla="*/ 2 h 998"/>
                <a:gd name="T30" fmla="*/ 969 w 1002"/>
                <a:gd name="T31" fmla="*/ 0 h 998"/>
                <a:gd name="T32" fmla="*/ 1001 w 1002"/>
                <a:gd name="T33" fmla="*/ 0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2" h="998">
                  <a:moveTo>
                    <a:pt x="1001" y="0"/>
                  </a:moveTo>
                  <a:cubicBezTo>
                    <a:pt x="1001" y="39"/>
                    <a:pt x="1002" y="74"/>
                    <a:pt x="1000" y="109"/>
                  </a:cubicBezTo>
                  <a:cubicBezTo>
                    <a:pt x="1000" y="114"/>
                    <a:pt x="987" y="122"/>
                    <a:pt x="980" y="123"/>
                  </a:cubicBezTo>
                  <a:cubicBezTo>
                    <a:pt x="943" y="124"/>
                    <a:pt x="906" y="123"/>
                    <a:pt x="868" y="123"/>
                  </a:cubicBezTo>
                  <a:cubicBezTo>
                    <a:pt x="681" y="123"/>
                    <a:pt x="495" y="123"/>
                    <a:pt x="308" y="123"/>
                  </a:cubicBezTo>
                  <a:cubicBezTo>
                    <a:pt x="259" y="123"/>
                    <a:pt x="210" y="123"/>
                    <a:pt x="161" y="123"/>
                  </a:cubicBezTo>
                  <a:cubicBezTo>
                    <a:pt x="124" y="123"/>
                    <a:pt x="124" y="123"/>
                    <a:pt x="124" y="159"/>
                  </a:cubicBezTo>
                  <a:cubicBezTo>
                    <a:pt x="124" y="426"/>
                    <a:pt x="124" y="694"/>
                    <a:pt x="124" y="962"/>
                  </a:cubicBezTo>
                  <a:cubicBezTo>
                    <a:pt x="124" y="973"/>
                    <a:pt x="124" y="984"/>
                    <a:pt x="124" y="998"/>
                  </a:cubicBezTo>
                  <a:cubicBezTo>
                    <a:pt x="83" y="998"/>
                    <a:pt x="44" y="998"/>
                    <a:pt x="3" y="998"/>
                  </a:cubicBezTo>
                  <a:cubicBezTo>
                    <a:pt x="2" y="989"/>
                    <a:pt x="1" y="981"/>
                    <a:pt x="1" y="972"/>
                  </a:cubicBezTo>
                  <a:cubicBezTo>
                    <a:pt x="2" y="781"/>
                    <a:pt x="3" y="590"/>
                    <a:pt x="3" y="399"/>
                  </a:cubicBezTo>
                  <a:cubicBezTo>
                    <a:pt x="3" y="276"/>
                    <a:pt x="3" y="153"/>
                    <a:pt x="1" y="30"/>
                  </a:cubicBezTo>
                  <a:cubicBezTo>
                    <a:pt x="0" y="5"/>
                    <a:pt x="9" y="0"/>
                    <a:pt x="33" y="0"/>
                  </a:cubicBezTo>
                  <a:cubicBezTo>
                    <a:pt x="170" y="1"/>
                    <a:pt x="308" y="2"/>
                    <a:pt x="446" y="2"/>
                  </a:cubicBezTo>
                  <a:cubicBezTo>
                    <a:pt x="620" y="2"/>
                    <a:pt x="795" y="1"/>
                    <a:pt x="969" y="0"/>
                  </a:cubicBezTo>
                  <a:cubicBezTo>
                    <a:pt x="979" y="0"/>
                    <a:pt x="988" y="0"/>
                    <a:pt x="10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7" name="Freeform 15"/>
            <p:cNvSpPr>
              <a:spLocks noEditPoints="1"/>
            </p:cNvSpPr>
            <p:nvPr/>
          </p:nvSpPr>
          <p:spPr bwMode="auto">
            <a:xfrm>
              <a:off x="-182562" y="-715963"/>
              <a:ext cx="1006475" cy="1189038"/>
            </a:xfrm>
            <a:custGeom>
              <a:avLst/>
              <a:gdLst>
                <a:gd name="T0" fmla="*/ 430 w 2602"/>
                <a:gd name="T1" fmla="*/ 819 h 3066"/>
                <a:gd name="T2" fmla="*/ 725 w 2602"/>
                <a:gd name="T3" fmla="*/ 205 h 3066"/>
                <a:gd name="T4" fmla="*/ 1984 w 2602"/>
                <a:gd name="T5" fmla="*/ 298 h 3066"/>
                <a:gd name="T6" fmla="*/ 2186 w 2602"/>
                <a:gd name="T7" fmla="*/ 1082 h 3066"/>
                <a:gd name="T8" fmla="*/ 2279 w 2602"/>
                <a:gd name="T9" fmla="*/ 1226 h 3066"/>
                <a:gd name="T10" fmla="*/ 2217 w 2602"/>
                <a:gd name="T11" fmla="*/ 1738 h 3066"/>
                <a:gd name="T12" fmla="*/ 1992 w 2602"/>
                <a:gd name="T13" fmla="*/ 2032 h 3066"/>
                <a:gd name="T14" fmla="*/ 1895 w 2602"/>
                <a:gd name="T15" fmla="*/ 2312 h 3066"/>
                <a:gd name="T16" fmla="*/ 1944 w 2602"/>
                <a:gd name="T17" fmla="*/ 2555 h 3066"/>
                <a:gd name="T18" fmla="*/ 2496 w 2602"/>
                <a:gd name="T19" fmla="*/ 2735 h 3066"/>
                <a:gd name="T20" fmla="*/ 2600 w 2602"/>
                <a:gd name="T21" fmla="*/ 3027 h 3066"/>
                <a:gd name="T22" fmla="*/ 2475 w 2602"/>
                <a:gd name="T23" fmla="*/ 3065 h 3066"/>
                <a:gd name="T24" fmla="*/ 3 w 2602"/>
                <a:gd name="T25" fmla="*/ 3014 h 3066"/>
                <a:gd name="T26" fmla="*/ 105 w 2602"/>
                <a:gd name="T27" fmla="*/ 2736 h 3066"/>
                <a:gd name="T28" fmla="*/ 664 w 2602"/>
                <a:gd name="T29" fmla="*/ 2554 h 3066"/>
                <a:gd name="T30" fmla="*/ 707 w 2602"/>
                <a:gd name="T31" fmla="*/ 2247 h 3066"/>
                <a:gd name="T32" fmla="*/ 544 w 2602"/>
                <a:gd name="T33" fmla="*/ 1849 h 3066"/>
                <a:gd name="T34" fmla="*/ 356 w 2602"/>
                <a:gd name="T35" fmla="*/ 1679 h 3066"/>
                <a:gd name="T36" fmla="*/ 326 w 2602"/>
                <a:gd name="T37" fmla="*/ 1217 h 3066"/>
                <a:gd name="T38" fmla="*/ 2541 w 2602"/>
                <a:gd name="T39" fmla="*/ 2998 h 3066"/>
                <a:gd name="T40" fmla="*/ 2470 w 2602"/>
                <a:gd name="T41" fmla="*/ 2797 h 3066"/>
                <a:gd name="T42" fmla="*/ 1909 w 2602"/>
                <a:gd name="T43" fmla="*/ 2612 h 3066"/>
                <a:gd name="T44" fmla="*/ 1829 w 2602"/>
                <a:gd name="T45" fmla="*/ 2305 h 3066"/>
                <a:gd name="T46" fmla="*/ 2007 w 2602"/>
                <a:gd name="T47" fmla="*/ 1789 h 3066"/>
                <a:gd name="T48" fmla="*/ 2173 w 2602"/>
                <a:gd name="T49" fmla="*/ 1684 h 3066"/>
                <a:gd name="T50" fmla="*/ 2211 w 2602"/>
                <a:gd name="T51" fmla="*/ 1216 h 3066"/>
                <a:gd name="T52" fmla="*/ 2118 w 2602"/>
                <a:gd name="T53" fmla="*/ 1135 h 3066"/>
                <a:gd name="T54" fmla="*/ 1813 w 2602"/>
                <a:gd name="T55" fmla="*/ 239 h 3066"/>
                <a:gd name="T56" fmla="*/ 518 w 2602"/>
                <a:gd name="T57" fmla="*/ 665 h 3066"/>
                <a:gd name="T58" fmla="*/ 441 w 2602"/>
                <a:gd name="T59" fmla="*/ 1184 h 3066"/>
                <a:gd name="T60" fmla="*/ 390 w 2602"/>
                <a:gd name="T61" fmla="*/ 1521 h 3066"/>
                <a:gd name="T62" fmla="*/ 509 w 2602"/>
                <a:gd name="T63" fmla="*/ 1741 h 3066"/>
                <a:gd name="T64" fmla="*/ 608 w 2602"/>
                <a:gd name="T65" fmla="*/ 1835 h 3066"/>
                <a:gd name="T66" fmla="*/ 773 w 2602"/>
                <a:gd name="T67" fmla="*/ 2239 h 3066"/>
                <a:gd name="T68" fmla="*/ 702 w 2602"/>
                <a:gd name="T69" fmla="*/ 2609 h 3066"/>
                <a:gd name="T70" fmla="*/ 174 w 2602"/>
                <a:gd name="T71" fmla="*/ 2778 h 3066"/>
                <a:gd name="T72" fmla="*/ 70 w 2602"/>
                <a:gd name="T73" fmla="*/ 2998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2" h="3066">
                  <a:moveTo>
                    <a:pt x="413" y="1114"/>
                  </a:moveTo>
                  <a:cubicBezTo>
                    <a:pt x="419" y="1014"/>
                    <a:pt x="419" y="916"/>
                    <a:pt x="430" y="819"/>
                  </a:cubicBezTo>
                  <a:cubicBezTo>
                    <a:pt x="442" y="725"/>
                    <a:pt x="460" y="631"/>
                    <a:pt x="483" y="538"/>
                  </a:cubicBezTo>
                  <a:cubicBezTo>
                    <a:pt x="518" y="395"/>
                    <a:pt x="610" y="291"/>
                    <a:pt x="725" y="205"/>
                  </a:cubicBezTo>
                  <a:cubicBezTo>
                    <a:pt x="928" y="53"/>
                    <a:pt x="1158" y="0"/>
                    <a:pt x="1407" y="24"/>
                  </a:cubicBezTo>
                  <a:cubicBezTo>
                    <a:pt x="1632" y="45"/>
                    <a:pt x="1824" y="137"/>
                    <a:pt x="1984" y="298"/>
                  </a:cubicBezTo>
                  <a:cubicBezTo>
                    <a:pt x="2067" y="382"/>
                    <a:pt x="2110" y="485"/>
                    <a:pt x="2138" y="597"/>
                  </a:cubicBezTo>
                  <a:cubicBezTo>
                    <a:pt x="2177" y="757"/>
                    <a:pt x="2187" y="919"/>
                    <a:pt x="2186" y="1082"/>
                  </a:cubicBezTo>
                  <a:cubicBezTo>
                    <a:pt x="2186" y="1092"/>
                    <a:pt x="2186" y="1102"/>
                    <a:pt x="2186" y="1114"/>
                  </a:cubicBezTo>
                  <a:cubicBezTo>
                    <a:pt x="2256" y="1120"/>
                    <a:pt x="2276" y="1169"/>
                    <a:pt x="2279" y="1226"/>
                  </a:cubicBezTo>
                  <a:cubicBezTo>
                    <a:pt x="2288" y="1373"/>
                    <a:pt x="2299" y="1519"/>
                    <a:pt x="2254" y="1662"/>
                  </a:cubicBezTo>
                  <a:cubicBezTo>
                    <a:pt x="2246" y="1689"/>
                    <a:pt x="2233" y="1715"/>
                    <a:pt x="2217" y="1738"/>
                  </a:cubicBezTo>
                  <a:cubicBezTo>
                    <a:pt x="2183" y="1789"/>
                    <a:pt x="2135" y="1812"/>
                    <a:pt x="2078" y="1808"/>
                  </a:cubicBezTo>
                  <a:cubicBezTo>
                    <a:pt x="2049" y="1885"/>
                    <a:pt x="2022" y="1959"/>
                    <a:pt x="1992" y="2032"/>
                  </a:cubicBezTo>
                  <a:cubicBezTo>
                    <a:pt x="1974" y="2075"/>
                    <a:pt x="1954" y="2117"/>
                    <a:pt x="1931" y="2158"/>
                  </a:cubicBezTo>
                  <a:cubicBezTo>
                    <a:pt x="1902" y="2206"/>
                    <a:pt x="1890" y="2256"/>
                    <a:pt x="1895" y="2312"/>
                  </a:cubicBezTo>
                  <a:cubicBezTo>
                    <a:pt x="1900" y="2377"/>
                    <a:pt x="1903" y="2442"/>
                    <a:pt x="1906" y="2507"/>
                  </a:cubicBezTo>
                  <a:cubicBezTo>
                    <a:pt x="1908" y="2532"/>
                    <a:pt x="1918" y="2548"/>
                    <a:pt x="1944" y="2555"/>
                  </a:cubicBezTo>
                  <a:cubicBezTo>
                    <a:pt x="2051" y="2586"/>
                    <a:pt x="2158" y="2617"/>
                    <a:pt x="2265" y="2651"/>
                  </a:cubicBezTo>
                  <a:cubicBezTo>
                    <a:pt x="2343" y="2676"/>
                    <a:pt x="2419" y="2706"/>
                    <a:pt x="2496" y="2735"/>
                  </a:cubicBezTo>
                  <a:cubicBezTo>
                    <a:pt x="2543" y="2753"/>
                    <a:pt x="2572" y="2789"/>
                    <a:pt x="2580" y="2836"/>
                  </a:cubicBezTo>
                  <a:cubicBezTo>
                    <a:pt x="2591" y="2899"/>
                    <a:pt x="2595" y="2963"/>
                    <a:pt x="2600" y="3027"/>
                  </a:cubicBezTo>
                  <a:cubicBezTo>
                    <a:pt x="2602" y="3052"/>
                    <a:pt x="2587" y="3066"/>
                    <a:pt x="2560" y="3065"/>
                  </a:cubicBezTo>
                  <a:cubicBezTo>
                    <a:pt x="2532" y="3065"/>
                    <a:pt x="2503" y="3065"/>
                    <a:pt x="2475" y="3065"/>
                  </a:cubicBezTo>
                  <a:cubicBezTo>
                    <a:pt x="1668" y="3065"/>
                    <a:pt x="862" y="3065"/>
                    <a:pt x="55" y="3065"/>
                  </a:cubicBezTo>
                  <a:cubicBezTo>
                    <a:pt x="12" y="3065"/>
                    <a:pt x="0" y="3056"/>
                    <a:pt x="3" y="3014"/>
                  </a:cubicBezTo>
                  <a:cubicBezTo>
                    <a:pt x="8" y="2952"/>
                    <a:pt x="15" y="2891"/>
                    <a:pt x="26" y="2830"/>
                  </a:cubicBezTo>
                  <a:cubicBezTo>
                    <a:pt x="34" y="2786"/>
                    <a:pt x="62" y="2752"/>
                    <a:pt x="105" y="2736"/>
                  </a:cubicBezTo>
                  <a:cubicBezTo>
                    <a:pt x="212" y="2698"/>
                    <a:pt x="320" y="2661"/>
                    <a:pt x="428" y="2626"/>
                  </a:cubicBezTo>
                  <a:cubicBezTo>
                    <a:pt x="506" y="2600"/>
                    <a:pt x="585" y="2577"/>
                    <a:pt x="664" y="2554"/>
                  </a:cubicBezTo>
                  <a:cubicBezTo>
                    <a:pt x="685" y="2547"/>
                    <a:pt x="695" y="2533"/>
                    <a:pt x="696" y="2512"/>
                  </a:cubicBezTo>
                  <a:cubicBezTo>
                    <a:pt x="701" y="2424"/>
                    <a:pt x="707" y="2335"/>
                    <a:pt x="707" y="2247"/>
                  </a:cubicBezTo>
                  <a:cubicBezTo>
                    <a:pt x="707" y="2224"/>
                    <a:pt x="692" y="2199"/>
                    <a:pt x="681" y="2177"/>
                  </a:cubicBezTo>
                  <a:cubicBezTo>
                    <a:pt x="629" y="2070"/>
                    <a:pt x="573" y="1965"/>
                    <a:pt x="544" y="1849"/>
                  </a:cubicBezTo>
                  <a:cubicBezTo>
                    <a:pt x="536" y="1819"/>
                    <a:pt x="527" y="1808"/>
                    <a:pt x="493" y="1805"/>
                  </a:cubicBezTo>
                  <a:cubicBezTo>
                    <a:pt x="418" y="1799"/>
                    <a:pt x="378" y="1744"/>
                    <a:pt x="356" y="1679"/>
                  </a:cubicBezTo>
                  <a:cubicBezTo>
                    <a:pt x="339" y="1629"/>
                    <a:pt x="325" y="1576"/>
                    <a:pt x="323" y="1524"/>
                  </a:cubicBezTo>
                  <a:cubicBezTo>
                    <a:pt x="319" y="1422"/>
                    <a:pt x="321" y="1319"/>
                    <a:pt x="326" y="1217"/>
                  </a:cubicBezTo>
                  <a:cubicBezTo>
                    <a:pt x="329" y="1151"/>
                    <a:pt x="354" y="1128"/>
                    <a:pt x="413" y="1114"/>
                  </a:cubicBezTo>
                  <a:close/>
                  <a:moveTo>
                    <a:pt x="2541" y="2998"/>
                  </a:moveTo>
                  <a:cubicBezTo>
                    <a:pt x="2531" y="2942"/>
                    <a:pt x="2524" y="2891"/>
                    <a:pt x="2511" y="2842"/>
                  </a:cubicBezTo>
                  <a:cubicBezTo>
                    <a:pt x="2506" y="2824"/>
                    <a:pt x="2487" y="2804"/>
                    <a:pt x="2470" y="2797"/>
                  </a:cubicBezTo>
                  <a:cubicBezTo>
                    <a:pt x="2364" y="2759"/>
                    <a:pt x="2257" y="2722"/>
                    <a:pt x="2150" y="2687"/>
                  </a:cubicBezTo>
                  <a:cubicBezTo>
                    <a:pt x="2070" y="2661"/>
                    <a:pt x="1989" y="2638"/>
                    <a:pt x="1909" y="2612"/>
                  </a:cubicBezTo>
                  <a:cubicBezTo>
                    <a:pt x="1870" y="2600"/>
                    <a:pt x="1846" y="2574"/>
                    <a:pt x="1844" y="2530"/>
                  </a:cubicBezTo>
                  <a:cubicBezTo>
                    <a:pt x="1840" y="2455"/>
                    <a:pt x="1836" y="2380"/>
                    <a:pt x="1829" y="2305"/>
                  </a:cubicBezTo>
                  <a:cubicBezTo>
                    <a:pt x="1823" y="2241"/>
                    <a:pt x="1841" y="2184"/>
                    <a:pt x="1871" y="2128"/>
                  </a:cubicBezTo>
                  <a:cubicBezTo>
                    <a:pt x="1928" y="2020"/>
                    <a:pt x="1981" y="1910"/>
                    <a:pt x="2007" y="1789"/>
                  </a:cubicBezTo>
                  <a:cubicBezTo>
                    <a:pt x="2014" y="1754"/>
                    <a:pt x="2037" y="1738"/>
                    <a:pt x="2074" y="1741"/>
                  </a:cubicBezTo>
                  <a:cubicBezTo>
                    <a:pt x="2121" y="1745"/>
                    <a:pt x="2152" y="1723"/>
                    <a:pt x="2173" y="1684"/>
                  </a:cubicBezTo>
                  <a:cubicBezTo>
                    <a:pt x="2185" y="1662"/>
                    <a:pt x="2194" y="1638"/>
                    <a:pt x="2200" y="1613"/>
                  </a:cubicBezTo>
                  <a:cubicBezTo>
                    <a:pt x="2229" y="1482"/>
                    <a:pt x="2223" y="1349"/>
                    <a:pt x="2211" y="1216"/>
                  </a:cubicBezTo>
                  <a:cubicBezTo>
                    <a:pt x="2209" y="1189"/>
                    <a:pt x="2195" y="1180"/>
                    <a:pt x="2168" y="1183"/>
                  </a:cubicBezTo>
                  <a:cubicBezTo>
                    <a:pt x="2127" y="1188"/>
                    <a:pt x="2117" y="1177"/>
                    <a:pt x="2118" y="1135"/>
                  </a:cubicBezTo>
                  <a:cubicBezTo>
                    <a:pt x="2123" y="985"/>
                    <a:pt x="2113" y="835"/>
                    <a:pt x="2090" y="686"/>
                  </a:cubicBezTo>
                  <a:cubicBezTo>
                    <a:pt x="2060" y="497"/>
                    <a:pt x="1975" y="345"/>
                    <a:pt x="1813" y="239"/>
                  </a:cubicBezTo>
                  <a:cubicBezTo>
                    <a:pt x="1521" y="50"/>
                    <a:pt x="1214" y="32"/>
                    <a:pt x="901" y="176"/>
                  </a:cubicBezTo>
                  <a:cubicBezTo>
                    <a:pt x="693" y="271"/>
                    <a:pt x="556" y="429"/>
                    <a:pt x="518" y="665"/>
                  </a:cubicBezTo>
                  <a:cubicBezTo>
                    <a:pt x="492" y="823"/>
                    <a:pt x="481" y="980"/>
                    <a:pt x="485" y="1139"/>
                  </a:cubicBezTo>
                  <a:cubicBezTo>
                    <a:pt x="486" y="1175"/>
                    <a:pt x="476" y="1186"/>
                    <a:pt x="441" y="1184"/>
                  </a:cubicBezTo>
                  <a:cubicBezTo>
                    <a:pt x="400" y="1182"/>
                    <a:pt x="393" y="1185"/>
                    <a:pt x="392" y="1226"/>
                  </a:cubicBezTo>
                  <a:cubicBezTo>
                    <a:pt x="389" y="1324"/>
                    <a:pt x="384" y="1423"/>
                    <a:pt x="390" y="1521"/>
                  </a:cubicBezTo>
                  <a:cubicBezTo>
                    <a:pt x="393" y="1575"/>
                    <a:pt x="411" y="1628"/>
                    <a:pt x="429" y="1680"/>
                  </a:cubicBezTo>
                  <a:cubicBezTo>
                    <a:pt x="441" y="1714"/>
                    <a:pt x="469" y="1739"/>
                    <a:pt x="509" y="1741"/>
                  </a:cubicBezTo>
                  <a:cubicBezTo>
                    <a:pt x="585" y="1746"/>
                    <a:pt x="585" y="1746"/>
                    <a:pt x="604" y="1820"/>
                  </a:cubicBezTo>
                  <a:cubicBezTo>
                    <a:pt x="605" y="1825"/>
                    <a:pt x="606" y="1830"/>
                    <a:pt x="608" y="1835"/>
                  </a:cubicBezTo>
                  <a:cubicBezTo>
                    <a:pt x="656" y="1947"/>
                    <a:pt x="705" y="2058"/>
                    <a:pt x="752" y="2170"/>
                  </a:cubicBezTo>
                  <a:cubicBezTo>
                    <a:pt x="762" y="2192"/>
                    <a:pt x="774" y="2216"/>
                    <a:pt x="773" y="2239"/>
                  </a:cubicBezTo>
                  <a:cubicBezTo>
                    <a:pt x="771" y="2338"/>
                    <a:pt x="764" y="2436"/>
                    <a:pt x="759" y="2534"/>
                  </a:cubicBezTo>
                  <a:cubicBezTo>
                    <a:pt x="757" y="2572"/>
                    <a:pt x="737" y="2597"/>
                    <a:pt x="702" y="2609"/>
                  </a:cubicBezTo>
                  <a:cubicBezTo>
                    <a:pt x="635" y="2631"/>
                    <a:pt x="569" y="2653"/>
                    <a:pt x="502" y="2674"/>
                  </a:cubicBezTo>
                  <a:cubicBezTo>
                    <a:pt x="393" y="2709"/>
                    <a:pt x="283" y="2742"/>
                    <a:pt x="174" y="2778"/>
                  </a:cubicBezTo>
                  <a:cubicBezTo>
                    <a:pt x="149" y="2786"/>
                    <a:pt x="120" y="2799"/>
                    <a:pt x="105" y="2820"/>
                  </a:cubicBezTo>
                  <a:cubicBezTo>
                    <a:pt x="69" y="2872"/>
                    <a:pt x="72" y="2936"/>
                    <a:pt x="70" y="2998"/>
                  </a:cubicBezTo>
                  <a:cubicBezTo>
                    <a:pt x="893" y="2998"/>
                    <a:pt x="1712" y="2998"/>
                    <a:pt x="2541" y="29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16"/>
            <p:cNvSpPr>
              <a:spLocks noEditPoints="1"/>
            </p:cNvSpPr>
            <p:nvPr/>
          </p:nvSpPr>
          <p:spPr bwMode="auto">
            <a:xfrm>
              <a:off x="74613" y="-512763"/>
              <a:ext cx="493713" cy="495300"/>
            </a:xfrm>
            <a:custGeom>
              <a:avLst/>
              <a:gdLst>
                <a:gd name="T0" fmla="*/ 1275 w 1276"/>
                <a:gd name="T1" fmla="*/ 638 h 1276"/>
                <a:gd name="T2" fmla="*/ 630 w 1276"/>
                <a:gd name="T3" fmla="*/ 1275 h 1276"/>
                <a:gd name="T4" fmla="*/ 0 w 1276"/>
                <a:gd name="T5" fmla="*/ 641 h 1276"/>
                <a:gd name="T6" fmla="*/ 639 w 1276"/>
                <a:gd name="T7" fmla="*/ 0 h 1276"/>
                <a:gd name="T8" fmla="*/ 1275 w 1276"/>
                <a:gd name="T9" fmla="*/ 638 h 1276"/>
                <a:gd name="T10" fmla="*/ 1209 w 1276"/>
                <a:gd name="T11" fmla="*/ 640 h 1276"/>
                <a:gd name="T12" fmla="*/ 641 w 1276"/>
                <a:gd name="T13" fmla="*/ 67 h 1276"/>
                <a:gd name="T14" fmla="*/ 67 w 1276"/>
                <a:gd name="T15" fmla="*/ 634 h 1276"/>
                <a:gd name="T16" fmla="*/ 630 w 1276"/>
                <a:gd name="T17" fmla="*/ 1209 h 1276"/>
                <a:gd name="T18" fmla="*/ 1209 w 1276"/>
                <a:gd name="T19" fmla="*/ 64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6" h="1276">
                  <a:moveTo>
                    <a:pt x="1275" y="638"/>
                  </a:moveTo>
                  <a:cubicBezTo>
                    <a:pt x="1276" y="993"/>
                    <a:pt x="991" y="1274"/>
                    <a:pt x="630" y="1275"/>
                  </a:cubicBezTo>
                  <a:cubicBezTo>
                    <a:pt x="287" y="1276"/>
                    <a:pt x="1" y="988"/>
                    <a:pt x="0" y="641"/>
                  </a:cubicBezTo>
                  <a:cubicBezTo>
                    <a:pt x="0" y="285"/>
                    <a:pt x="283" y="0"/>
                    <a:pt x="639" y="0"/>
                  </a:cubicBezTo>
                  <a:cubicBezTo>
                    <a:pt x="991" y="0"/>
                    <a:pt x="1274" y="284"/>
                    <a:pt x="1275" y="638"/>
                  </a:cubicBezTo>
                  <a:close/>
                  <a:moveTo>
                    <a:pt x="1209" y="640"/>
                  </a:moveTo>
                  <a:cubicBezTo>
                    <a:pt x="1210" y="326"/>
                    <a:pt x="955" y="69"/>
                    <a:pt x="641" y="67"/>
                  </a:cubicBezTo>
                  <a:cubicBezTo>
                    <a:pt x="327" y="64"/>
                    <a:pt x="68" y="320"/>
                    <a:pt x="67" y="634"/>
                  </a:cubicBezTo>
                  <a:cubicBezTo>
                    <a:pt x="65" y="947"/>
                    <a:pt x="321" y="1208"/>
                    <a:pt x="630" y="1209"/>
                  </a:cubicBezTo>
                  <a:cubicBezTo>
                    <a:pt x="950" y="1210"/>
                    <a:pt x="1208" y="957"/>
                    <a:pt x="1209" y="6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Freeform 17"/>
            <p:cNvSpPr>
              <a:spLocks/>
            </p:cNvSpPr>
            <p:nvPr/>
          </p:nvSpPr>
          <p:spPr bwMode="auto">
            <a:xfrm>
              <a:off x="163513" y="-346075"/>
              <a:ext cx="319088" cy="203200"/>
            </a:xfrm>
            <a:custGeom>
              <a:avLst/>
              <a:gdLst>
                <a:gd name="T0" fmla="*/ 339 w 824"/>
                <a:gd name="T1" fmla="*/ 438 h 524"/>
                <a:gd name="T2" fmla="*/ 553 w 824"/>
                <a:gd name="T3" fmla="*/ 222 h 524"/>
                <a:gd name="T4" fmla="*/ 745 w 824"/>
                <a:gd name="T5" fmla="*/ 30 h 524"/>
                <a:gd name="T6" fmla="*/ 749 w 824"/>
                <a:gd name="T7" fmla="*/ 26 h 524"/>
                <a:gd name="T8" fmla="*/ 807 w 824"/>
                <a:gd name="T9" fmla="*/ 17 h 524"/>
                <a:gd name="T10" fmla="*/ 797 w 824"/>
                <a:gd name="T11" fmla="*/ 73 h 524"/>
                <a:gd name="T12" fmla="*/ 711 w 824"/>
                <a:gd name="T13" fmla="*/ 159 h 524"/>
                <a:gd name="T14" fmla="*/ 377 w 824"/>
                <a:gd name="T15" fmla="*/ 493 h 524"/>
                <a:gd name="T16" fmla="*/ 304 w 824"/>
                <a:gd name="T17" fmla="*/ 494 h 524"/>
                <a:gd name="T18" fmla="*/ 28 w 824"/>
                <a:gd name="T19" fmla="*/ 218 h 524"/>
                <a:gd name="T20" fmla="*/ 21 w 824"/>
                <a:gd name="T21" fmla="*/ 211 h 524"/>
                <a:gd name="T22" fmla="*/ 16 w 824"/>
                <a:gd name="T23" fmla="*/ 160 h 524"/>
                <a:gd name="T24" fmla="*/ 69 w 824"/>
                <a:gd name="T25" fmla="*/ 165 h 524"/>
                <a:gd name="T26" fmla="*/ 263 w 824"/>
                <a:gd name="T27" fmla="*/ 359 h 524"/>
                <a:gd name="T28" fmla="*/ 339 w 824"/>
                <a:gd name="T29" fmla="*/ 43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4" h="524">
                  <a:moveTo>
                    <a:pt x="339" y="438"/>
                  </a:moveTo>
                  <a:cubicBezTo>
                    <a:pt x="413" y="363"/>
                    <a:pt x="483" y="292"/>
                    <a:pt x="553" y="222"/>
                  </a:cubicBezTo>
                  <a:cubicBezTo>
                    <a:pt x="617" y="158"/>
                    <a:pt x="681" y="94"/>
                    <a:pt x="745" y="30"/>
                  </a:cubicBezTo>
                  <a:cubicBezTo>
                    <a:pt x="746" y="29"/>
                    <a:pt x="748" y="28"/>
                    <a:pt x="749" y="26"/>
                  </a:cubicBezTo>
                  <a:cubicBezTo>
                    <a:pt x="772" y="4"/>
                    <a:pt x="793" y="0"/>
                    <a:pt x="807" y="17"/>
                  </a:cubicBezTo>
                  <a:cubicBezTo>
                    <a:pt x="824" y="39"/>
                    <a:pt x="815" y="56"/>
                    <a:pt x="797" y="73"/>
                  </a:cubicBezTo>
                  <a:cubicBezTo>
                    <a:pt x="768" y="101"/>
                    <a:pt x="740" y="130"/>
                    <a:pt x="711" y="159"/>
                  </a:cubicBezTo>
                  <a:cubicBezTo>
                    <a:pt x="600" y="270"/>
                    <a:pt x="488" y="382"/>
                    <a:pt x="377" y="493"/>
                  </a:cubicBezTo>
                  <a:cubicBezTo>
                    <a:pt x="346" y="524"/>
                    <a:pt x="334" y="524"/>
                    <a:pt x="304" y="494"/>
                  </a:cubicBezTo>
                  <a:cubicBezTo>
                    <a:pt x="211" y="402"/>
                    <a:pt x="120" y="310"/>
                    <a:pt x="28" y="218"/>
                  </a:cubicBezTo>
                  <a:cubicBezTo>
                    <a:pt x="25" y="216"/>
                    <a:pt x="24" y="213"/>
                    <a:pt x="21" y="211"/>
                  </a:cubicBezTo>
                  <a:cubicBezTo>
                    <a:pt x="5" y="196"/>
                    <a:pt x="0" y="177"/>
                    <a:pt x="16" y="160"/>
                  </a:cubicBezTo>
                  <a:cubicBezTo>
                    <a:pt x="34" y="142"/>
                    <a:pt x="52" y="148"/>
                    <a:pt x="69" y="165"/>
                  </a:cubicBezTo>
                  <a:cubicBezTo>
                    <a:pt x="134" y="229"/>
                    <a:pt x="199" y="294"/>
                    <a:pt x="263" y="359"/>
                  </a:cubicBezTo>
                  <a:cubicBezTo>
                    <a:pt x="288" y="384"/>
                    <a:pt x="312" y="410"/>
                    <a:pt x="339"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0460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2020B5-4EC9-454F-8D5C-E3935B17E383}"/>
              </a:ext>
            </a:extLst>
          </p:cNvPr>
          <p:cNvPicPr>
            <a:picLocks noChangeAspect="1"/>
          </p:cNvPicPr>
          <p:nvPr/>
        </p:nvPicPr>
        <p:blipFill rotWithShape="1">
          <a:blip r:embed="rId3"/>
          <a:srcRect l="15753" t="5356" r="15753" b="29384"/>
          <a:stretch/>
        </p:blipFill>
        <p:spPr>
          <a:xfrm>
            <a:off x="0" y="1"/>
            <a:ext cx="12192000" cy="6535678"/>
          </a:xfrm>
          <a:prstGeom prst="rect">
            <a:avLst/>
          </a:prstGeom>
        </p:spPr>
      </p:pic>
      <p:pic>
        <p:nvPicPr>
          <p:cNvPr id="5" name="f5qgOqNQ7zY"/>
          <p:cNvPicPr>
            <a:picLocks noRot="1" noChangeAspect="1"/>
          </p:cNvPicPr>
          <p:nvPr>
            <a:videoFile r:link="rId1"/>
          </p:nvPr>
        </p:nvPicPr>
        <p:blipFill>
          <a:blip r:embed="rId4"/>
          <a:stretch>
            <a:fillRect/>
          </a:stretch>
        </p:blipFill>
        <p:spPr>
          <a:xfrm>
            <a:off x="3283014" y="2199266"/>
            <a:ext cx="5600791" cy="3150445"/>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50" y="307756"/>
            <a:ext cx="7570150" cy="236599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Is Facial Recognition Invading Your Privacy?</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33" name="Rectangle 32">
            <a:extLst>
              <a:ext uri="{FF2B5EF4-FFF2-40B4-BE49-F238E27FC236}">
                <a16:creationId xmlns:a16="http://schemas.microsoft.com/office/drawing/2014/main" id="{8B195AF3-D550-4531-ADFE-8FAA34AA1535}"/>
              </a:ext>
            </a:extLst>
          </p:cNvPr>
          <p:cNvSpPr/>
          <p:nvPr/>
        </p:nvSpPr>
        <p:spPr>
          <a:xfrm>
            <a:off x="839788" y="1458332"/>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75721" y="1586679"/>
            <a:ext cx="4116063" cy="369332"/>
          </a:xfrm>
          <a:prstGeom prst="rect">
            <a:avLst/>
          </a:prstGeom>
        </p:spPr>
        <p:txBody>
          <a:bodyPr wrap="none">
            <a:spAutoFit/>
          </a:bodyPr>
          <a:lstStyle/>
          <a:p>
            <a:r>
              <a:rPr lang="en-US" dirty="0">
                <a:solidFill>
                  <a:schemeClr val="bg1"/>
                </a:solidFill>
                <a:hlinkClick r:id="rId5">
                  <a:extLst>
                    <a:ext uri="{A12FA001-AC4F-418D-AE19-62706E023703}">
                      <ahyp:hlinkClr xmlns:ahyp="http://schemas.microsoft.com/office/drawing/2018/hyperlinkcolor" val="tx"/>
                    </a:ext>
                  </a:extLst>
                </a:hlinkClick>
              </a:rPr>
              <a:t>Facial recognition is invading your privacy</a:t>
            </a:r>
            <a:endParaRPr lang="en-IN" dirty="0">
              <a:solidFill>
                <a:schemeClr val="bg1"/>
              </a:solidFill>
            </a:endParaRPr>
          </a:p>
        </p:txBody>
      </p:sp>
    </p:spTree>
    <p:extLst>
      <p:ext uri="{BB962C8B-B14F-4D97-AF65-F5344CB8AC3E}">
        <p14:creationId xmlns:p14="http://schemas.microsoft.com/office/powerpoint/2010/main" val="259684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046B39B-50E3-43EB-A55F-886CCC10E3D0}"/>
              </a:ext>
            </a:extLst>
          </p:cNvPr>
          <p:cNvSpPr/>
          <p:nvPr/>
        </p:nvSpPr>
        <p:spPr>
          <a:xfrm>
            <a:off x="6968809" y="2871977"/>
            <a:ext cx="4017275" cy="3250916"/>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en-IN" sz="2000" b="1" dirty="0">
              <a:solidFill>
                <a:schemeClr val="tx1"/>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D046B39B-50E3-43EB-A55F-886CCC10E3D0}"/>
              </a:ext>
            </a:extLst>
          </p:cNvPr>
          <p:cNvSpPr/>
          <p:nvPr/>
        </p:nvSpPr>
        <p:spPr>
          <a:xfrm>
            <a:off x="1586752" y="2871977"/>
            <a:ext cx="4017275" cy="3250916"/>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endParaRPr lang="en-IN" sz="2000" b="1" dirty="0">
              <a:solidFill>
                <a:schemeClr val="tx1"/>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50" y="307756"/>
            <a:ext cx="7570150" cy="236599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What are the Benefits and Risks of Facial Recognition?</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33" name="Rectangle 32">
            <a:extLst>
              <a:ext uri="{FF2B5EF4-FFF2-40B4-BE49-F238E27FC236}">
                <a16:creationId xmlns:a16="http://schemas.microsoft.com/office/drawing/2014/main" id="{8B195AF3-D550-4531-ADFE-8FAA34AA1535}"/>
              </a:ext>
            </a:extLst>
          </p:cNvPr>
          <p:cNvSpPr/>
          <p:nvPr/>
        </p:nvSpPr>
        <p:spPr>
          <a:xfrm>
            <a:off x="839788" y="1458332"/>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46B39B-50E3-43EB-A55F-886CCC10E3D0}"/>
              </a:ext>
            </a:extLst>
          </p:cNvPr>
          <p:cNvSpPr/>
          <p:nvPr/>
        </p:nvSpPr>
        <p:spPr>
          <a:xfrm>
            <a:off x="1586752" y="2153363"/>
            <a:ext cx="4017275"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sz="2000" b="1" dirty="0">
                <a:solidFill>
                  <a:schemeClr val="tx1"/>
                </a:solidFill>
                <a:latin typeface="Arial" panose="020B0604020202020204" pitchFamily="34" charset="0"/>
                <a:cs typeface="Arial" panose="020B0604020202020204" pitchFamily="34" charset="0"/>
              </a:rPr>
              <a:t>Benefits</a:t>
            </a:r>
          </a:p>
        </p:txBody>
      </p:sp>
      <p:sp>
        <p:nvSpPr>
          <p:cNvPr id="9" name="Rectangle 8">
            <a:extLst>
              <a:ext uri="{FF2B5EF4-FFF2-40B4-BE49-F238E27FC236}">
                <a16:creationId xmlns:a16="http://schemas.microsoft.com/office/drawing/2014/main" id="{16A9ED40-511F-4B58-94EF-768B503A31EF}"/>
              </a:ext>
            </a:extLst>
          </p:cNvPr>
          <p:cNvSpPr/>
          <p:nvPr/>
        </p:nvSpPr>
        <p:spPr>
          <a:xfrm>
            <a:off x="5604028" y="2153362"/>
            <a:ext cx="378025" cy="3969531"/>
          </a:xfrm>
          <a:prstGeom prst="rect">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7" name="Group 36"/>
          <p:cNvGrpSpPr/>
          <p:nvPr/>
        </p:nvGrpSpPr>
        <p:grpSpPr>
          <a:xfrm>
            <a:off x="862495" y="2161246"/>
            <a:ext cx="1435656" cy="1435656"/>
            <a:chOff x="862495" y="2161246"/>
            <a:chExt cx="797469" cy="797469"/>
          </a:xfrm>
        </p:grpSpPr>
        <p:sp>
          <p:nvSpPr>
            <p:cNvPr id="10" name="Pie 4">
              <a:extLst>
                <a:ext uri="{FF2B5EF4-FFF2-40B4-BE49-F238E27FC236}">
                  <a16:creationId xmlns:a16="http://schemas.microsoft.com/office/drawing/2014/main" id="{AEB672BF-B2D1-4A4F-A146-E515E70983E4}"/>
                </a:ext>
              </a:extLst>
            </p:cNvPr>
            <p:cNvSpPr/>
            <p:nvPr/>
          </p:nvSpPr>
          <p:spPr>
            <a:xfrm>
              <a:off x="862495" y="2161246"/>
              <a:ext cx="797469" cy="797469"/>
            </a:xfrm>
            <a:prstGeom prst="pie">
              <a:avLst>
                <a:gd name="adj1" fmla="val 5415148"/>
                <a:gd name="adj2" fmla="val 16200000"/>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719E2722-4D78-4CF4-9DDF-36A1669B17AE}"/>
                </a:ext>
              </a:extLst>
            </p:cNvPr>
            <p:cNvSpPr/>
            <p:nvPr/>
          </p:nvSpPr>
          <p:spPr>
            <a:xfrm>
              <a:off x="957655" y="2252465"/>
              <a:ext cx="607147" cy="607147"/>
            </a:xfrm>
            <a:prstGeom prst="ellipse">
              <a:avLst/>
            </a:prstGeom>
            <a:solidFill>
              <a:srgbClr val="00B14F"/>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754AE4E-75D1-468A-8455-09AF41A104E3}"/>
              </a:ext>
            </a:extLst>
          </p:cNvPr>
          <p:cNvSpPr/>
          <p:nvPr/>
        </p:nvSpPr>
        <p:spPr>
          <a:xfrm>
            <a:off x="6947646" y="2153363"/>
            <a:ext cx="4036101" cy="8053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IN" sz="2000" b="1" dirty="0">
                <a:solidFill>
                  <a:schemeClr val="tx1"/>
                </a:solidFill>
                <a:latin typeface="Arial" panose="020B0604020202020204" pitchFamily="34" charset="0"/>
                <a:cs typeface="Arial" panose="020B0604020202020204" pitchFamily="34" charset="0"/>
              </a:rPr>
              <a:t>Risks</a:t>
            </a:r>
          </a:p>
        </p:txBody>
      </p:sp>
      <p:sp>
        <p:nvSpPr>
          <p:cNvPr id="15" name="Rectangle 14">
            <a:extLst>
              <a:ext uri="{FF2B5EF4-FFF2-40B4-BE49-F238E27FC236}">
                <a16:creationId xmlns:a16="http://schemas.microsoft.com/office/drawing/2014/main" id="{31142D0F-BC85-49F1-A449-A54E5EA267AC}"/>
              </a:ext>
            </a:extLst>
          </p:cNvPr>
          <p:cNvSpPr/>
          <p:nvPr/>
        </p:nvSpPr>
        <p:spPr>
          <a:xfrm>
            <a:off x="10983748" y="2153363"/>
            <a:ext cx="378025" cy="3969530"/>
          </a:xfrm>
          <a:prstGeom prst="rect">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5" name="Group 34"/>
          <p:cNvGrpSpPr/>
          <p:nvPr/>
        </p:nvGrpSpPr>
        <p:grpSpPr>
          <a:xfrm>
            <a:off x="1208727" y="2536982"/>
            <a:ext cx="714543" cy="697195"/>
            <a:chOff x="-2322513" y="3911600"/>
            <a:chExt cx="1046163" cy="1020763"/>
          </a:xfrm>
          <a:solidFill>
            <a:schemeClr val="bg1"/>
          </a:solidFill>
        </p:grpSpPr>
        <p:sp>
          <p:nvSpPr>
            <p:cNvPr id="21" name="Freeform 5"/>
            <p:cNvSpPr>
              <a:spLocks noEditPoints="1"/>
            </p:cNvSpPr>
            <p:nvPr/>
          </p:nvSpPr>
          <p:spPr bwMode="auto">
            <a:xfrm>
              <a:off x="-2322513" y="4244975"/>
              <a:ext cx="419100" cy="687388"/>
            </a:xfrm>
            <a:custGeom>
              <a:avLst/>
              <a:gdLst>
                <a:gd name="T0" fmla="*/ 1928 w 2559"/>
                <a:gd name="T1" fmla="*/ 4183 h 4185"/>
                <a:gd name="T2" fmla="*/ 1500 w 2559"/>
                <a:gd name="T3" fmla="*/ 4183 h 4185"/>
                <a:gd name="T4" fmla="*/ 1320 w 2559"/>
                <a:gd name="T5" fmla="*/ 3999 h 4185"/>
                <a:gd name="T6" fmla="*/ 1320 w 2559"/>
                <a:gd name="T7" fmla="*/ 3471 h 4185"/>
                <a:gd name="T8" fmla="*/ 1192 w 2559"/>
                <a:gd name="T9" fmla="*/ 3214 h 4185"/>
                <a:gd name="T10" fmla="*/ 570 w 2559"/>
                <a:gd name="T11" fmla="*/ 2719 h 4185"/>
                <a:gd name="T12" fmla="*/ 184 w 2559"/>
                <a:gd name="T13" fmla="*/ 1944 h 4185"/>
                <a:gd name="T14" fmla="*/ 69 w 2559"/>
                <a:gd name="T15" fmla="*/ 883 h 4185"/>
                <a:gd name="T16" fmla="*/ 14 w 2559"/>
                <a:gd name="T17" fmla="*/ 365 h 4185"/>
                <a:gd name="T18" fmla="*/ 251 w 2559"/>
                <a:gd name="T19" fmla="*/ 36 h 4185"/>
                <a:gd name="T20" fmla="*/ 613 w 2559"/>
                <a:gd name="T21" fmla="*/ 236 h 4185"/>
                <a:gd name="T22" fmla="*/ 670 w 2559"/>
                <a:gd name="T23" fmla="*/ 536 h 4185"/>
                <a:gd name="T24" fmla="*/ 765 w 2559"/>
                <a:gd name="T25" fmla="*/ 1183 h 4185"/>
                <a:gd name="T26" fmla="*/ 823 w 2559"/>
                <a:gd name="T27" fmla="*/ 1242 h 4185"/>
                <a:gd name="T28" fmla="*/ 1037 w 2559"/>
                <a:gd name="T29" fmla="*/ 1354 h 4185"/>
                <a:gd name="T30" fmla="*/ 1461 w 2559"/>
                <a:gd name="T31" fmla="*/ 1751 h 4185"/>
                <a:gd name="T32" fmla="*/ 1847 w 2559"/>
                <a:gd name="T33" fmla="*/ 2024 h 4185"/>
                <a:gd name="T34" fmla="*/ 2001 w 2559"/>
                <a:gd name="T35" fmla="*/ 2105 h 4185"/>
                <a:gd name="T36" fmla="*/ 2553 w 2559"/>
                <a:gd name="T37" fmla="*/ 2999 h 4185"/>
                <a:gd name="T38" fmla="*/ 2540 w 2559"/>
                <a:gd name="T39" fmla="*/ 4001 h 4185"/>
                <a:gd name="T40" fmla="*/ 2349 w 2559"/>
                <a:gd name="T41" fmla="*/ 4184 h 4185"/>
                <a:gd name="T42" fmla="*/ 1928 w 2559"/>
                <a:gd name="T43" fmla="*/ 4184 h 4185"/>
                <a:gd name="T44" fmla="*/ 1928 w 2559"/>
                <a:gd name="T45" fmla="*/ 4183 h 4185"/>
                <a:gd name="T46" fmla="*/ 1922 w 2559"/>
                <a:gd name="T47" fmla="*/ 4068 h 4185"/>
                <a:gd name="T48" fmla="*/ 2336 w 2559"/>
                <a:gd name="T49" fmla="*/ 4069 h 4185"/>
                <a:gd name="T50" fmla="*/ 2418 w 2559"/>
                <a:gd name="T51" fmla="*/ 3997 h 4185"/>
                <a:gd name="T52" fmla="*/ 2427 w 2559"/>
                <a:gd name="T53" fmla="*/ 2989 h 4185"/>
                <a:gd name="T54" fmla="*/ 1953 w 2559"/>
                <a:gd name="T55" fmla="*/ 2216 h 4185"/>
                <a:gd name="T56" fmla="*/ 1466 w 2559"/>
                <a:gd name="T57" fmla="*/ 1915 h 4185"/>
                <a:gd name="T58" fmla="*/ 1132 w 2559"/>
                <a:gd name="T59" fmla="*/ 1608 h 4185"/>
                <a:gd name="T60" fmla="*/ 917 w 2559"/>
                <a:gd name="T61" fmla="*/ 1408 h 4185"/>
                <a:gd name="T62" fmla="*/ 681 w 2559"/>
                <a:gd name="T63" fmla="*/ 1417 h 4185"/>
                <a:gd name="T64" fmla="*/ 679 w 2559"/>
                <a:gd name="T65" fmla="*/ 1658 h 4185"/>
                <a:gd name="T66" fmla="*/ 751 w 2559"/>
                <a:gd name="T67" fmla="*/ 1728 h 4185"/>
                <a:gd name="T68" fmla="*/ 1479 w 2559"/>
                <a:gd name="T69" fmla="*/ 2417 h 4185"/>
                <a:gd name="T70" fmla="*/ 1502 w 2559"/>
                <a:gd name="T71" fmla="*/ 2520 h 4185"/>
                <a:gd name="T72" fmla="*/ 1397 w 2559"/>
                <a:gd name="T73" fmla="*/ 2510 h 4185"/>
                <a:gd name="T74" fmla="*/ 597 w 2559"/>
                <a:gd name="T75" fmla="*/ 1752 h 4185"/>
                <a:gd name="T76" fmla="*/ 611 w 2559"/>
                <a:gd name="T77" fmla="*/ 1315 h 4185"/>
                <a:gd name="T78" fmla="*/ 647 w 2559"/>
                <a:gd name="T79" fmla="*/ 1210 h 4185"/>
                <a:gd name="T80" fmla="*/ 570 w 2559"/>
                <a:gd name="T81" fmla="*/ 696 h 4185"/>
                <a:gd name="T82" fmla="*/ 505 w 2559"/>
                <a:gd name="T83" fmla="*/ 294 h 4185"/>
                <a:gd name="T84" fmla="*/ 333 w 2559"/>
                <a:gd name="T85" fmla="*/ 149 h 4185"/>
                <a:gd name="T86" fmla="*/ 151 w 2559"/>
                <a:gd name="T87" fmla="*/ 268 h 4185"/>
                <a:gd name="T88" fmla="*/ 140 w 2559"/>
                <a:gd name="T89" fmla="*/ 393 h 4185"/>
                <a:gd name="T90" fmla="*/ 183 w 2559"/>
                <a:gd name="T91" fmla="*/ 798 h 4185"/>
                <a:gd name="T92" fmla="*/ 312 w 2559"/>
                <a:gd name="T93" fmla="*/ 1985 h 4185"/>
                <a:gd name="T94" fmla="*/ 604 w 2559"/>
                <a:gd name="T95" fmla="*/ 2585 h 4185"/>
                <a:gd name="T96" fmla="*/ 1271 w 2559"/>
                <a:gd name="T97" fmla="*/ 3121 h 4185"/>
                <a:gd name="T98" fmla="*/ 1436 w 2559"/>
                <a:gd name="T99" fmla="*/ 3453 h 4185"/>
                <a:gd name="T100" fmla="*/ 1434 w 2559"/>
                <a:gd name="T101" fmla="*/ 3974 h 4185"/>
                <a:gd name="T102" fmla="*/ 1528 w 2559"/>
                <a:gd name="T103" fmla="*/ 4068 h 4185"/>
                <a:gd name="T104" fmla="*/ 1922 w 2559"/>
                <a:gd name="T105" fmla="*/ 4068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59" h="4185">
                  <a:moveTo>
                    <a:pt x="1928" y="4183"/>
                  </a:moveTo>
                  <a:cubicBezTo>
                    <a:pt x="1785" y="4183"/>
                    <a:pt x="1643" y="4184"/>
                    <a:pt x="1500" y="4183"/>
                  </a:cubicBezTo>
                  <a:cubicBezTo>
                    <a:pt x="1383" y="4182"/>
                    <a:pt x="1320" y="4118"/>
                    <a:pt x="1320" y="3999"/>
                  </a:cubicBezTo>
                  <a:cubicBezTo>
                    <a:pt x="1319" y="3823"/>
                    <a:pt x="1319" y="3647"/>
                    <a:pt x="1320" y="3471"/>
                  </a:cubicBezTo>
                  <a:cubicBezTo>
                    <a:pt x="1321" y="3363"/>
                    <a:pt x="1278" y="3281"/>
                    <a:pt x="1192" y="3214"/>
                  </a:cubicBezTo>
                  <a:cubicBezTo>
                    <a:pt x="983" y="3050"/>
                    <a:pt x="780" y="2880"/>
                    <a:pt x="570" y="2719"/>
                  </a:cubicBezTo>
                  <a:cubicBezTo>
                    <a:pt x="314" y="2522"/>
                    <a:pt x="212" y="2255"/>
                    <a:pt x="184" y="1944"/>
                  </a:cubicBezTo>
                  <a:cubicBezTo>
                    <a:pt x="152" y="1590"/>
                    <a:pt x="108" y="1236"/>
                    <a:pt x="69" y="883"/>
                  </a:cubicBezTo>
                  <a:cubicBezTo>
                    <a:pt x="50" y="710"/>
                    <a:pt x="30" y="538"/>
                    <a:pt x="14" y="365"/>
                  </a:cubicBezTo>
                  <a:cubicBezTo>
                    <a:pt x="0" y="215"/>
                    <a:pt x="107" y="70"/>
                    <a:pt x="251" y="36"/>
                  </a:cubicBezTo>
                  <a:cubicBezTo>
                    <a:pt x="405" y="0"/>
                    <a:pt x="563" y="81"/>
                    <a:pt x="613" y="236"/>
                  </a:cubicBezTo>
                  <a:cubicBezTo>
                    <a:pt x="644" y="332"/>
                    <a:pt x="655" y="435"/>
                    <a:pt x="670" y="536"/>
                  </a:cubicBezTo>
                  <a:cubicBezTo>
                    <a:pt x="704" y="752"/>
                    <a:pt x="735" y="968"/>
                    <a:pt x="765" y="1183"/>
                  </a:cubicBezTo>
                  <a:cubicBezTo>
                    <a:pt x="770" y="1222"/>
                    <a:pt x="787" y="1239"/>
                    <a:pt x="823" y="1242"/>
                  </a:cubicBezTo>
                  <a:cubicBezTo>
                    <a:pt x="910" y="1250"/>
                    <a:pt x="976" y="1294"/>
                    <a:pt x="1037" y="1354"/>
                  </a:cubicBezTo>
                  <a:cubicBezTo>
                    <a:pt x="1177" y="1488"/>
                    <a:pt x="1313" y="1627"/>
                    <a:pt x="1461" y="1751"/>
                  </a:cubicBezTo>
                  <a:cubicBezTo>
                    <a:pt x="1582" y="1852"/>
                    <a:pt x="1716" y="1936"/>
                    <a:pt x="1847" y="2024"/>
                  </a:cubicBezTo>
                  <a:cubicBezTo>
                    <a:pt x="1894" y="2057"/>
                    <a:pt x="1949" y="2078"/>
                    <a:pt x="2001" y="2105"/>
                  </a:cubicBezTo>
                  <a:cubicBezTo>
                    <a:pt x="2362" y="2293"/>
                    <a:pt x="2546" y="2596"/>
                    <a:pt x="2553" y="2999"/>
                  </a:cubicBezTo>
                  <a:cubicBezTo>
                    <a:pt x="2559" y="3333"/>
                    <a:pt x="2547" y="3667"/>
                    <a:pt x="2540" y="4001"/>
                  </a:cubicBezTo>
                  <a:cubicBezTo>
                    <a:pt x="2537" y="4121"/>
                    <a:pt x="2469" y="4183"/>
                    <a:pt x="2349" y="4184"/>
                  </a:cubicBezTo>
                  <a:cubicBezTo>
                    <a:pt x="2208" y="4185"/>
                    <a:pt x="2068" y="4184"/>
                    <a:pt x="1928" y="4184"/>
                  </a:cubicBezTo>
                  <a:cubicBezTo>
                    <a:pt x="1928" y="4184"/>
                    <a:pt x="1928" y="4184"/>
                    <a:pt x="1928" y="4183"/>
                  </a:cubicBezTo>
                  <a:close/>
                  <a:moveTo>
                    <a:pt x="1922" y="4068"/>
                  </a:moveTo>
                  <a:cubicBezTo>
                    <a:pt x="2060" y="4068"/>
                    <a:pt x="2198" y="4068"/>
                    <a:pt x="2336" y="4069"/>
                  </a:cubicBezTo>
                  <a:cubicBezTo>
                    <a:pt x="2386" y="4069"/>
                    <a:pt x="2417" y="4054"/>
                    <a:pt x="2418" y="3997"/>
                  </a:cubicBezTo>
                  <a:cubicBezTo>
                    <a:pt x="2421" y="3661"/>
                    <a:pt x="2431" y="3325"/>
                    <a:pt x="2427" y="2989"/>
                  </a:cubicBezTo>
                  <a:cubicBezTo>
                    <a:pt x="2423" y="2641"/>
                    <a:pt x="2260" y="2385"/>
                    <a:pt x="1953" y="2216"/>
                  </a:cubicBezTo>
                  <a:cubicBezTo>
                    <a:pt x="1786" y="2124"/>
                    <a:pt x="1620" y="2027"/>
                    <a:pt x="1466" y="1915"/>
                  </a:cubicBezTo>
                  <a:cubicBezTo>
                    <a:pt x="1344" y="1827"/>
                    <a:pt x="1242" y="1711"/>
                    <a:pt x="1132" y="1608"/>
                  </a:cubicBezTo>
                  <a:cubicBezTo>
                    <a:pt x="1060" y="1541"/>
                    <a:pt x="990" y="1472"/>
                    <a:pt x="917" y="1408"/>
                  </a:cubicBezTo>
                  <a:cubicBezTo>
                    <a:pt x="845" y="1345"/>
                    <a:pt x="744" y="1352"/>
                    <a:pt x="681" y="1417"/>
                  </a:cubicBezTo>
                  <a:cubicBezTo>
                    <a:pt x="615" y="1484"/>
                    <a:pt x="614" y="1586"/>
                    <a:pt x="679" y="1658"/>
                  </a:cubicBezTo>
                  <a:cubicBezTo>
                    <a:pt x="702" y="1682"/>
                    <a:pt x="726" y="1705"/>
                    <a:pt x="751" y="1728"/>
                  </a:cubicBezTo>
                  <a:cubicBezTo>
                    <a:pt x="993" y="1958"/>
                    <a:pt x="1236" y="2187"/>
                    <a:pt x="1479" y="2417"/>
                  </a:cubicBezTo>
                  <a:cubicBezTo>
                    <a:pt x="1510" y="2446"/>
                    <a:pt x="1537" y="2481"/>
                    <a:pt x="1502" y="2520"/>
                  </a:cubicBezTo>
                  <a:cubicBezTo>
                    <a:pt x="1468" y="2560"/>
                    <a:pt x="1429" y="2540"/>
                    <a:pt x="1397" y="2510"/>
                  </a:cubicBezTo>
                  <a:cubicBezTo>
                    <a:pt x="1130" y="2258"/>
                    <a:pt x="861" y="2007"/>
                    <a:pt x="597" y="1752"/>
                  </a:cubicBezTo>
                  <a:cubicBezTo>
                    <a:pt x="466" y="1625"/>
                    <a:pt x="474" y="1437"/>
                    <a:pt x="611" y="1315"/>
                  </a:cubicBezTo>
                  <a:cubicBezTo>
                    <a:pt x="646" y="1284"/>
                    <a:pt x="653" y="1254"/>
                    <a:pt x="647" y="1210"/>
                  </a:cubicBezTo>
                  <a:cubicBezTo>
                    <a:pt x="620" y="1039"/>
                    <a:pt x="596" y="867"/>
                    <a:pt x="570" y="696"/>
                  </a:cubicBezTo>
                  <a:cubicBezTo>
                    <a:pt x="549" y="561"/>
                    <a:pt x="531" y="427"/>
                    <a:pt x="505" y="294"/>
                  </a:cubicBezTo>
                  <a:cubicBezTo>
                    <a:pt x="488" y="211"/>
                    <a:pt x="413" y="154"/>
                    <a:pt x="333" y="149"/>
                  </a:cubicBezTo>
                  <a:cubicBezTo>
                    <a:pt x="254" y="144"/>
                    <a:pt x="175" y="191"/>
                    <a:pt x="151" y="268"/>
                  </a:cubicBezTo>
                  <a:cubicBezTo>
                    <a:pt x="138" y="307"/>
                    <a:pt x="137" y="352"/>
                    <a:pt x="140" y="393"/>
                  </a:cubicBezTo>
                  <a:cubicBezTo>
                    <a:pt x="152" y="528"/>
                    <a:pt x="168" y="663"/>
                    <a:pt x="183" y="798"/>
                  </a:cubicBezTo>
                  <a:cubicBezTo>
                    <a:pt x="226" y="1193"/>
                    <a:pt x="270" y="1589"/>
                    <a:pt x="312" y="1985"/>
                  </a:cubicBezTo>
                  <a:cubicBezTo>
                    <a:pt x="337" y="2221"/>
                    <a:pt x="411" y="2431"/>
                    <a:pt x="604" y="2585"/>
                  </a:cubicBezTo>
                  <a:cubicBezTo>
                    <a:pt x="827" y="2763"/>
                    <a:pt x="1047" y="2944"/>
                    <a:pt x="1271" y="3121"/>
                  </a:cubicBezTo>
                  <a:cubicBezTo>
                    <a:pt x="1379" y="3206"/>
                    <a:pt x="1439" y="3311"/>
                    <a:pt x="1436" y="3453"/>
                  </a:cubicBezTo>
                  <a:cubicBezTo>
                    <a:pt x="1433" y="3627"/>
                    <a:pt x="1435" y="3800"/>
                    <a:pt x="1434" y="3974"/>
                  </a:cubicBezTo>
                  <a:cubicBezTo>
                    <a:pt x="1434" y="4052"/>
                    <a:pt x="1449" y="4068"/>
                    <a:pt x="1528" y="4068"/>
                  </a:cubicBezTo>
                  <a:cubicBezTo>
                    <a:pt x="1659" y="4069"/>
                    <a:pt x="1791" y="4068"/>
                    <a:pt x="1922" y="4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6"/>
            <p:cNvSpPr>
              <a:spLocks noEditPoints="1"/>
            </p:cNvSpPr>
            <p:nvPr/>
          </p:nvSpPr>
          <p:spPr bwMode="auto">
            <a:xfrm>
              <a:off x="-1695450" y="4244975"/>
              <a:ext cx="419100" cy="687388"/>
            </a:xfrm>
            <a:custGeom>
              <a:avLst/>
              <a:gdLst>
                <a:gd name="T0" fmla="*/ 632 w 2560"/>
                <a:gd name="T1" fmla="*/ 4184 h 4185"/>
                <a:gd name="T2" fmla="*/ 211 w 2560"/>
                <a:gd name="T3" fmla="*/ 4184 h 4185"/>
                <a:gd name="T4" fmla="*/ 20 w 2560"/>
                <a:gd name="T5" fmla="*/ 4001 h 4185"/>
                <a:gd name="T6" fmla="*/ 6 w 2560"/>
                <a:gd name="T7" fmla="*/ 2999 h 4185"/>
                <a:gd name="T8" fmla="*/ 559 w 2560"/>
                <a:gd name="T9" fmla="*/ 2105 h 4185"/>
                <a:gd name="T10" fmla="*/ 713 w 2560"/>
                <a:gd name="T11" fmla="*/ 2024 h 4185"/>
                <a:gd name="T12" fmla="*/ 1098 w 2560"/>
                <a:gd name="T13" fmla="*/ 1751 h 4185"/>
                <a:gd name="T14" fmla="*/ 1522 w 2560"/>
                <a:gd name="T15" fmla="*/ 1354 h 4185"/>
                <a:gd name="T16" fmla="*/ 1736 w 2560"/>
                <a:gd name="T17" fmla="*/ 1242 h 4185"/>
                <a:gd name="T18" fmla="*/ 1795 w 2560"/>
                <a:gd name="T19" fmla="*/ 1183 h 4185"/>
                <a:gd name="T20" fmla="*/ 1889 w 2560"/>
                <a:gd name="T21" fmla="*/ 536 h 4185"/>
                <a:gd name="T22" fmla="*/ 1946 w 2560"/>
                <a:gd name="T23" fmla="*/ 236 h 4185"/>
                <a:gd name="T24" fmla="*/ 2308 w 2560"/>
                <a:gd name="T25" fmla="*/ 36 h 4185"/>
                <a:gd name="T26" fmla="*/ 2546 w 2560"/>
                <a:gd name="T27" fmla="*/ 365 h 4185"/>
                <a:gd name="T28" fmla="*/ 2490 w 2560"/>
                <a:gd name="T29" fmla="*/ 883 h 4185"/>
                <a:gd name="T30" fmla="*/ 2376 w 2560"/>
                <a:gd name="T31" fmla="*/ 1944 h 4185"/>
                <a:gd name="T32" fmla="*/ 1989 w 2560"/>
                <a:gd name="T33" fmla="*/ 2719 h 4185"/>
                <a:gd name="T34" fmla="*/ 1368 w 2560"/>
                <a:gd name="T35" fmla="*/ 3214 h 4185"/>
                <a:gd name="T36" fmla="*/ 1239 w 2560"/>
                <a:gd name="T37" fmla="*/ 3471 h 4185"/>
                <a:gd name="T38" fmla="*/ 1240 w 2560"/>
                <a:gd name="T39" fmla="*/ 3999 h 4185"/>
                <a:gd name="T40" fmla="*/ 1059 w 2560"/>
                <a:gd name="T41" fmla="*/ 4183 h 4185"/>
                <a:gd name="T42" fmla="*/ 632 w 2560"/>
                <a:gd name="T43" fmla="*/ 4183 h 4185"/>
                <a:gd name="T44" fmla="*/ 632 w 2560"/>
                <a:gd name="T45" fmla="*/ 4184 h 4185"/>
                <a:gd name="T46" fmla="*/ 1032 w 2560"/>
                <a:gd name="T47" fmla="*/ 4068 h 4185"/>
                <a:gd name="T48" fmla="*/ 1125 w 2560"/>
                <a:gd name="T49" fmla="*/ 3974 h 4185"/>
                <a:gd name="T50" fmla="*/ 1123 w 2560"/>
                <a:gd name="T51" fmla="*/ 3453 h 4185"/>
                <a:gd name="T52" fmla="*/ 1289 w 2560"/>
                <a:gd name="T53" fmla="*/ 3121 h 4185"/>
                <a:gd name="T54" fmla="*/ 1955 w 2560"/>
                <a:gd name="T55" fmla="*/ 2585 h 4185"/>
                <a:gd name="T56" fmla="*/ 2248 w 2560"/>
                <a:gd name="T57" fmla="*/ 1985 h 4185"/>
                <a:gd name="T58" fmla="*/ 2377 w 2560"/>
                <a:gd name="T59" fmla="*/ 798 h 4185"/>
                <a:gd name="T60" fmla="*/ 2419 w 2560"/>
                <a:gd name="T61" fmla="*/ 393 h 4185"/>
                <a:gd name="T62" fmla="*/ 2409 w 2560"/>
                <a:gd name="T63" fmla="*/ 268 h 4185"/>
                <a:gd name="T64" fmla="*/ 2226 w 2560"/>
                <a:gd name="T65" fmla="*/ 149 h 4185"/>
                <a:gd name="T66" fmla="*/ 2055 w 2560"/>
                <a:gd name="T67" fmla="*/ 294 h 4185"/>
                <a:gd name="T68" fmla="*/ 1990 w 2560"/>
                <a:gd name="T69" fmla="*/ 696 h 4185"/>
                <a:gd name="T70" fmla="*/ 1913 w 2560"/>
                <a:gd name="T71" fmla="*/ 1210 h 4185"/>
                <a:gd name="T72" fmla="*/ 1948 w 2560"/>
                <a:gd name="T73" fmla="*/ 1315 h 4185"/>
                <a:gd name="T74" fmla="*/ 1962 w 2560"/>
                <a:gd name="T75" fmla="*/ 1752 h 4185"/>
                <a:gd name="T76" fmla="*/ 1162 w 2560"/>
                <a:gd name="T77" fmla="*/ 2510 h 4185"/>
                <a:gd name="T78" fmla="*/ 1057 w 2560"/>
                <a:gd name="T79" fmla="*/ 2520 h 4185"/>
                <a:gd name="T80" fmla="*/ 1081 w 2560"/>
                <a:gd name="T81" fmla="*/ 2417 h 4185"/>
                <a:gd name="T82" fmla="*/ 1809 w 2560"/>
                <a:gd name="T83" fmla="*/ 1728 h 4185"/>
                <a:gd name="T84" fmla="*/ 1880 w 2560"/>
                <a:gd name="T85" fmla="*/ 1658 h 4185"/>
                <a:gd name="T86" fmla="*/ 1879 w 2560"/>
                <a:gd name="T87" fmla="*/ 1417 h 4185"/>
                <a:gd name="T88" fmla="*/ 1643 w 2560"/>
                <a:gd name="T89" fmla="*/ 1408 h 4185"/>
                <a:gd name="T90" fmla="*/ 1428 w 2560"/>
                <a:gd name="T91" fmla="*/ 1608 h 4185"/>
                <a:gd name="T92" fmla="*/ 1094 w 2560"/>
                <a:gd name="T93" fmla="*/ 1915 h 4185"/>
                <a:gd name="T94" fmla="*/ 606 w 2560"/>
                <a:gd name="T95" fmla="*/ 2216 h 4185"/>
                <a:gd name="T96" fmla="*/ 132 w 2560"/>
                <a:gd name="T97" fmla="*/ 2989 h 4185"/>
                <a:gd name="T98" fmla="*/ 142 w 2560"/>
                <a:gd name="T99" fmla="*/ 3997 h 4185"/>
                <a:gd name="T100" fmla="*/ 223 w 2560"/>
                <a:gd name="T101" fmla="*/ 4069 h 4185"/>
                <a:gd name="T102" fmla="*/ 637 w 2560"/>
                <a:gd name="T103" fmla="*/ 4068 h 4185"/>
                <a:gd name="T104" fmla="*/ 1032 w 2560"/>
                <a:gd name="T105" fmla="*/ 4068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0" h="4185">
                  <a:moveTo>
                    <a:pt x="632" y="4184"/>
                  </a:moveTo>
                  <a:cubicBezTo>
                    <a:pt x="491" y="4184"/>
                    <a:pt x="351" y="4185"/>
                    <a:pt x="211" y="4184"/>
                  </a:cubicBezTo>
                  <a:cubicBezTo>
                    <a:pt x="91" y="4183"/>
                    <a:pt x="22" y="4121"/>
                    <a:pt x="20" y="4001"/>
                  </a:cubicBezTo>
                  <a:cubicBezTo>
                    <a:pt x="13" y="3667"/>
                    <a:pt x="0" y="3333"/>
                    <a:pt x="6" y="2999"/>
                  </a:cubicBezTo>
                  <a:cubicBezTo>
                    <a:pt x="13" y="2596"/>
                    <a:pt x="197" y="2293"/>
                    <a:pt x="559" y="2105"/>
                  </a:cubicBezTo>
                  <a:cubicBezTo>
                    <a:pt x="610" y="2078"/>
                    <a:pt x="665" y="2057"/>
                    <a:pt x="713" y="2024"/>
                  </a:cubicBezTo>
                  <a:cubicBezTo>
                    <a:pt x="843" y="1936"/>
                    <a:pt x="978" y="1852"/>
                    <a:pt x="1098" y="1751"/>
                  </a:cubicBezTo>
                  <a:cubicBezTo>
                    <a:pt x="1246" y="1627"/>
                    <a:pt x="1383" y="1488"/>
                    <a:pt x="1522" y="1354"/>
                  </a:cubicBezTo>
                  <a:cubicBezTo>
                    <a:pt x="1583" y="1294"/>
                    <a:pt x="1650" y="1250"/>
                    <a:pt x="1736" y="1242"/>
                  </a:cubicBezTo>
                  <a:cubicBezTo>
                    <a:pt x="1773" y="1239"/>
                    <a:pt x="1789" y="1222"/>
                    <a:pt x="1795" y="1183"/>
                  </a:cubicBezTo>
                  <a:cubicBezTo>
                    <a:pt x="1824" y="968"/>
                    <a:pt x="1856" y="752"/>
                    <a:pt x="1889" y="536"/>
                  </a:cubicBezTo>
                  <a:cubicBezTo>
                    <a:pt x="1905" y="435"/>
                    <a:pt x="1916" y="332"/>
                    <a:pt x="1946" y="236"/>
                  </a:cubicBezTo>
                  <a:cubicBezTo>
                    <a:pt x="1996" y="81"/>
                    <a:pt x="2154" y="0"/>
                    <a:pt x="2308" y="36"/>
                  </a:cubicBezTo>
                  <a:cubicBezTo>
                    <a:pt x="2453" y="70"/>
                    <a:pt x="2560" y="215"/>
                    <a:pt x="2546" y="365"/>
                  </a:cubicBezTo>
                  <a:cubicBezTo>
                    <a:pt x="2530" y="538"/>
                    <a:pt x="2509" y="710"/>
                    <a:pt x="2490" y="883"/>
                  </a:cubicBezTo>
                  <a:cubicBezTo>
                    <a:pt x="2452" y="1236"/>
                    <a:pt x="2408" y="1590"/>
                    <a:pt x="2376" y="1944"/>
                  </a:cubicBezTo>
                  <a:cubicBezTo>
                    <a:pt x="2348" y="2255"/>
                    <a:pt x="2246" y="2522"/>
                    <a:pt x="1989" y="2719"/>
                  </a:cubicBezTo>
                  <a:cubicBezTo>
                    <a:pt x="1779" y="2880"/>
                    <a:pt x="1576" y="3050"/>
                    <a:pt x="1368" y="3214"/>
                  </a:cubicBezTo>
                  <a:cubicBezTo>
                    <a:pt x="1282" y="3281"/>
                    <a:pt x="1239" y="3363"/>
                    <a:pt x="1239" y="3471"/>
                  </a:cubicBezTo>
                  <a:cubicBezTo>
                    <a:pt x="1241" y="3647"/>
                    <a:pt x="1240" y="3823"/>
                    <a:pt x="1240" y="3999"/>
                  </a:cubicBezTo>
                  <a:cubicBezTo>
                    <a:pt x="1239" y="4118"/>
                    <a:pt x="1177" y="4182"/>
                    <a:pt x="1059" y="4183"/>
                  </a:cubicBezTo>
                  <a:cubicBezTo>
                    <a:pt x="917" y="4184"/>
                    <a:pt x="774" y="4183"/>
                    <a:pt x="632" y="4183"/>
                  </a:cubicBezTo>
                  <a:cubicBezTo>
                    <a:pt x="632" y="4184"/>
                    <a:pt x="632" y="4184"/>
                    <a:pt x="632" y="4184"/>
                  </a:cubicBezTo>
                  <a:close/>
                  <a:moveTo>
                    <a:pt x="1032" y="4068"/>
                  </a:moveTo>
                  <a:cubicBezTo>
                    <a:pt x="1110" y="4068"/>
                    <a:pt x="1125" y="4052"/>
                    <a:pt x="1125" y="3974"/>
                  </a:cubicBezTo>
                  <a:cubicBezTo>
                    <a:pt x="1125" y="3800"/>
                    <a:pt x="1127" y="3627"/>
                    <a:pt x="1123" y="3453"/>
                  </a:cubicBezTo>
                  <a:cubicBezTo>
                    <a:pt x="1120" y="3311"/>
                    <a:pt x="1181" y="3206"/>
                    <a:pt x="1289" y="3121"/>
                  </a:cubicBezTo>
                  <a:cubicBezTo>
                    <a:pt x="1512" y="2944"/>
                    <a:pt x="1733" y="2763"/>
                    <a:pt x="1955" y="2585"/>
                  </a:cubicBezTo>
                  <a:cubicBezTo>
                    <a:pt x="2149" y="2431"/>
                    <a:pt x="2223" y="2221"/>
                    <a:pt x="2248" y="1985"/>
                  </a:cubicBezTo>
                  <a:cubicBezTo>
                    <a:pt x="2289" y="1589"/>
                    <a:pt x="2334" y="1193"/>
                    <a:pt x="2377" y="798"/>
                  </a:cubicBezTo>
                  <a:cubicBezTo>
                    <a:pt x="2392" y="663"/>
                    <a:pt x="2408" y="528"/>
                    <a:pt x="2419" y="393"/>
                  </a:cubicBezTo>
                  <a:cubicBezTo>
                    <a:pt x="2423" y="352"/>
                    <a:pt x="2421" y="307"/>
                    <a:pt x="2409" y="268"/>
                  </a:cubicBezTo>
                  <a:cubicBezTo>
                    <a:pt x="2384" y="191"/>
                    <a:pt x="2305" y="144"/>
                    <a:pt x="2226" y="149"/>
                  </a:cubicBezTo>
                  <a:cubicBezTo>
                    <a:pt x="2147" y="154"/>
                    <a:pt x="2071" y="211"/>
                    <a:pt x="2055" y="294"/>
                  </a:cubicBezTo>
                  <a:cubicBezTo>
                    <a:pt x="2028" y="427"/>
                    <a:pt x="2010" y="561"/>
                    <a:pt x="1990" y="696"/>
                  </a:cubicBezTo>
                  <a:cubicBezTo>
                    <a:pt x="1964" y="867"/>
                    <a:pt x="1940" y="1039"/>
                    <a:pt x="1913" y="1210"/>
                  </a:cubicBezTo>
                  <a:cubicBezTo>
                    <a:pt x="1906" y="1254"/>
                    <a:pt x="1913" y="1284"/>
                    <a:pt x="1948" y="1315"/>
                  </a:cubicBezTo>
                  <a:cubicBezTo>
                    <a:pt x="2085" y="1437"/>
                    <a:pt x="2094" y="1625"/>
                    <a:pt x="1962" y="1752"/>
                  </a:cubicBezTo>
                  <a:cubicBezTo>
                    <a:pt x="1698" y="2007"/>
                    <a:pt x="1429" y="2258"/>
                    <a:pt x="1162" y="2510"/>
                  </a:cubicBezTo>
                  <a:cubicBezTo>
                    <a:pt x="1131" y="2540"/>
                    <a:pt x="1092" y="2560"/>
                    <a:pt x="1057" y="2520"/>
                  </a:cubicBezTo>
                  <a:cubicBezTo>
                    <a:pt x="1023" y="2481"/>
                    <a:pt x="1050" y="2446"/>
                    <a:pt x="1081" y="2417"/>
                  </a:cubicBezTo>
                  <a:cubicBezTo>
                    <a:pt x="1323" y="2187"/>
                    <a:pt x="1566" y="1958"/>
                    <a:pt x="1809" y="1728"/>
                  </a:cubicBezTo>
                  <a:cubicBezTo>
                    <a:pt x="1833" y="1705"/>
                    <a:pt x="1857" y="1682"/>
                    <a:pt x="1880" y="1658"/>
                  </a:cubicBezTo>
                  <a:cubicBezTo>
                    <a:pt x="1945" y="1586"/>
                    <a:pt x="1944" y="1484"/>
                    <a:pt x="1879" y="1417"/>
                  </a:cubicBezTo>
                  <a:cubicBezTo>
                    <a:pt x="1815" y="1352"/>
                    <a:pt x="1715" y="1345"/>
                    <a:pt x="1643" y="1408"/>
                  </a:cubicBezTo>
                  <a:cubicBezTo>
                    <a:pt x="1569" y="1472"/>
                    <a:pt x="1499" y="1541"/>
                    <a:pt x="1428" y="1608"/>
                  </a:cubicBezTo>
                  <a:cubicBezTo>
                    <a:pt x="1317" y="1711"/>
                    <a:pt x="1215" y="1827"/>
                    <a:pt x="1094" y="1915"/>
                  </a:cubicBezTo>
                  <a:cubicBezTo>
                    <a:pt x="940" y="2027"/>
                    <a:pt x="773" y="2124"/>
                    <a:pt x="606" y="2216"/>
                  </a:cubicBezTo>
                  <a:cubicBezTo>
                    <a:pt x="299" y="2385"/>
                    <a:pt x="137" y="2641"/>
                    <a:pt x="132" y="2989"/>
                  </a:cubicBezTo>
                  <a:cubicBezTo>
                    <a:pt x="128" y="3325"/>
                    <a:pt x="139" y="3661"/>
                    <a:pt x="142" y="3997"/>
                  </a:cubicBezTo>
                  <a:cubicBezTo>
                    <a:pt x="142" y="4054"/>
                    <a:pt x="174" y="4069"/>
                    <a:pt x="223" y="4069"/>
                  </a:cubicBezTo>
                  <a:cubicBezTo>
                    <a:pt x="361" y="4068"/>
                    <a:pt x="499" y="4068"/>
                    <a:pt x="637" y="4068"/>
                  </a:cubicBezTo>
                  <a:cubicBezTo>
                    <a:pt x="769" y="4068"/>
                    <a:pt x="900" y="4069"/>
                    <a:pt x="1032" y="40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7"/>
            <p:cNvSpPr>
              <a:spLocks noEditPoints="1"/>
            </p:cNvSpPr>
            <p:nvPr/>
          </p:nvSpPr>
          <p:spPr bwMode="auto">
            <a:xfrm>
              <a:off x="-1811338" y="3911600"/>
              <a:ext cx="439738" cy="441325"/>
            </a:xfrm>
            <a:custGeom>
              <a:avLst/>
              <a:gdLst>
                <a:gd name="T0" fmla="*/ 1342 w 2681"/>
                <a:gd name="T1" fmla="*/ 1 h 2680"/>
                <a:gd name="T2" fmla="*/ 2680 w 2681"/>
                <a:gd name="T3" fmla="*/ 1340 h 2680"/>
                <a:gd name="T4" fmla="*/ 1337 w 2681"/>
                <a:gd name="T5" fmla="*/ 2679 h 2680"/>
                <a:gd name="T6" fmla="*/ 1 w 2681"/>
                <a:gd name="T7" fmla="*/ 1328 h 2680"/>
                <a:gd name="T8" fmla="*/ 1342 w 2681"/>
                <a:gd name="T9" fmla="*/ 1 h 2680"/>
                <a:gd name="T10" fmla="*/ 1337 w 2681"/>
                <a:gd name="T11" fmla="*/ 124 h 2680"/>
                <a:gd name="T12" fmla="*/ 126 w 2681"/>
                <a:gd name="T13" fmla="*/ 1337 h 2680"/>
                <a:gd name="T14" fmla="*/ 1344 w 2681"/>
                <a:gd name="T15" fmla="*/ 2553 h 2680"/>
                <a:gd name="T16" fmla="*/ 2554 w 2681"/>
                <a:gd name="T17" fmla="*/ 1334 h 2680"/>
                <a:gd name="T18" fmla="*/ 1337 w 2681"/>
                <a:gd name="T19" fmla="*/ 1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1" h="2680">
                  <a:moveTo>
                    <a:pt x="1342" y="1"/>
                  </a:moveTo>
                  <a:cubicBezTo>
                    <a:pt x="2080" y="1"/>
                    <a:pt x="2681" y="603"/>
                    <a:pt x="2680" y="1340"/>
                  </a:cubicBezTo>
                  <a:cubicBezTo>
                    <a:pt x="2679" y="2074"/>
                    <a:pt x="2071" y="2680"/>
                    <a:pt x="1337" y="2679"/>
                  </a:cubicBezTo>
                  <a:cubicBezTo>
                    <a:pt x="600" y="2678"/>
                    <a:pt x="0" y="2071"/>
                    <a:pt x="1" y="1328"/>
                  </a:cubicBezTo>
                  <a:cubicBezTo>
                    <a:pt x="3" y="595"/>
                    <a:pt x="604" y="0"/>
                    <a:pt x="1342" y="1"/>
                  </a:cubicBezTo>
                  <a:close/>
                  <a:moveTo>
                    <a:pt x="1337" y="124"/>
                  </a:moveTo>
                  <a:cubicBezTo>
                    <a:pt x="660" y="125"/>
                    <a:pt x="126" y="660"/>
                    <a:pt x="126" y="1337"/>
                  </a:cubicBezTo>
                  <a:cubicBezTo>
                    <a:pt x="126" y="2015"/>
                    <a:pt x="666" y="2554"/>
                    <a:pt x="1344" y="2553"/>
                  </a:cubicBezTo>
                  <a:cubicBezTo>
                    <a:pt x="2016" y="2551"/>
                    <a:pt x="2555" y="2008"/>
                    <a:pt x="2554" y="1334"/>
                  </a:cubicBezTo>
                  <a:cubicBezTo>
                    <a:pt x="2553" y="659"/>
                    <a:pt x="2013" y="123"/>
                    <a:pt x="1337"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8"/>
            <p:cNvSpPr>
              <a:spLocks noEditPoints="1"/>
            </p:cNvSpPr>
            <p:nvPr/>
          </p:nvSpPr>
          <p:spPr bwMode="auto">
            <a:xfrm>
              <a:off x="-2197100" y="4038600"/>
              <a:ext cx="352425" cy="352425"/>
            </a:xfrm>
            <a:custGeom>
              <a:avLst/>
              <a:gdLst>
                <a:gd name="T0" fmla="*/ 1071 w 2145"/>
                <a:gd name="T1" fmla="*/ 0 h 2143"/>
                <a:gd name="T2" fmla="*/ 2144 w 2145"/>
                <a:gd name="T3" fmla="*/ 1070 h 2143"/>
                <a:gd name="T4" fmla="*/ 1074 w 2145"/>
                <a:gd name="T5" fmla="*/ 2139 h 2143"/>
                <a:gd name="T6" fmla="*/ 2 w 2145"/>
                <a:gd name="T7" fmla="*/ 1067 h 2143"/>
                <a:gd name="T8" fmla="*/ 1071 w 2145"/>
                <a:gd name="T9" fmla="*/ 0 h 2143"/>
                <a:gd name="T10" fmla="*/ 1071 w 2145"/>
                <a:gd name="T11" fmla="*/ 124 h 2143"/>
                <a:gd name="T12" fmla="*/ 127 w 2145"/>
                <a:gd name="T13" fmla="*/ 1071 h 2143"/>
                <a:gd name="T14" fmla="*/ 1070 w 2145"/>
                <a:gd name="T15" fmla="*/ 2016 h 2143"/>
                <a:gd name="T16" fmla="*/ 2018 w 2145"/>
                <a:gd name="T17" fmla="*/ 1069 h 2143"/>
                <a:gd name="T18" fmla="*/ 1071 w 2145"/>
                <a:gd name="T19" fmla="*/ 124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5" h="2143">
                  <a:moveTo>
                    <a:pt x="1071" y="0"/>
                  </a:moveTo>
                  <a:cubicBezTo>
                    <a:pt x="1661" y="0"/>
                    <a:pt x="2145" y="483"/>
                    <a:pt x="2144" y="1070"/>
                  </a:cubicBezTo>
                  <a:cubicBezTo>
                    <a:pt x="2142" y="1654"/>
                    <a:pt x="1660" y="2143"/>
                    <a:pt x="1074" y="2139"/>
                  </a:cubicBezTo>
                  <a:cubicBezTo>
                    <a:pt x="446" y="2135"/>
                    <a:pt x="4" y="1630"/>
                    <a:pt x="2" y="1067"/>
                  </a:cubicBezTo>
                  <a:cubicBezTo>
                    <a:pt x="0" y="481"/>
                    <a:pt x="484" y="0"/>
                    <a:pt x="1071" y="0"/>
                  </a:cubicBezTo>
                  <a:close/>
                  <a:moveTo>
                    <a:pt x="1071" y="124"/>
                  </a:moveTo>
                  <a:cubicBezTo>
                    <a:pt x="543" y="125"/>
                    <a:pt x="126" y="543"/>
                    <a:pt x="127" y="1071"/>
                  </a:cubicBezTo>
                  <a:cubicBezTo>
                    <a:pt x="128" y="1592"/>
                    <a:pt x="550" y="2015"/>
                    <a:pt x="1070" y="2016"/>
                  </a:cubicBezTo>
                  <a:cubicBezTo>
                    <a:pt x="1592" y="2017"/>
                    <a:pt x="2018" y="1591"/>
                    <a:pt x="2018" y="1069"/>
                  </a:cubicBezTo>
                  <a:cubicBezTo>
                    <a:pt x="2018" y="542"/>
                    <a:pt x="1598" y="124"/>
                    <a:pt x="107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9"/>
            <p:cNvSpPr>
              <a:spLocks noEditPoints="1"/>
            </p:cNvSpPr>
            <p:nvPr/>
          </p:nvSpPr>
          <p:spPr bwMode="auto">
            <a:xfrm>
              <a:off x="-1946275" y="4357688"/>
              <a:ext cx="290513" cy="293688"/>
            </a:xfrm>
            <a:custGeom>
              <a:avLst/>
              <a:gdLst>
                <a:gd name="T0" fmla="*/ 1772 w 1772"/>
                <a:gd name="T1" fmla="*/ 889 h 1781"/>
                <a:gd name="T2" fmla="*/ 884 w 1772"/>
                <a:gd name="T3" fmla="*/ 1778 h 1781"/>
                <a:gd name="T4" fmla="*/ 1 w 1772"/>
                <a:gd name="T5" fmla="*/ 885 h 1781"/>
                <a:gd name="T6" fmla="*/ 885 w 1772"/>
                <a:gd name="T7" fmla="*/ 0 h 1781"/>
                <a:gd name="T8" fmla="*/ 1772 w 1772"/>
                <a:gd name="T9" fmla="*/ 889 h 1781"/>
                <a:gd name="T10" fmla="*/ 1647 w 1772"/>
                <a:gd name="T11" fmla="*/ 888 h 1781"/>
                <a:gd name="T12" fmla="*/ 886 w 1772"/>
                <a:gd name="T13" fmla="*/ 125 h 1781"/>
                <a:gd name="T14" fmla="*/ 125 w 1772"/>
                <a:gd name="T15" fmla="*/ 889 h 1781"/>
                <a:gd name="T16" fmla="*/ 886 w 1772"/>
                <a:gd name="T17" fmla="*/ 1654 h 1781"/>
                <a:gd name="T18" fmla="*/ 1647 w 1772"/>
                <a:gd name="T19" fmla="*/ 888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2" h="1781">
                  <a:moveTo>
                    <a:pt x="1772" y="889"/>
                  </a:moveTo>
                  <a:cubicBezTo>
                    <a:pt x="1772" y="1376"/>
                    <a:pt x="1368" y="1781"/>
                    <a:pt x="884" y="1778"/>
                  </a:cubicBezTo>
                  <a:cubicBezTo>
                    <a:pt x="397" y="1775"/>
                    <a:pt x="0" y="1374"/>
                    <a:pt x="1" y="885"/>
                  </a:cubicBezTo>
                  <a:cubicBezTo>
                    <a:pt x="1" y="398"/>
                    <a:pt x="399" y="1"/>
                    <a:pt x="885" y="0"/>
                  </a:cubicBezTo>
                  <a:cubicBezTo>
                    <a:pt x="1372" y="0"/>
                    <a:pt x="1772" y="400"/>
                    <a:pt x="1772" y="889"/>
                  </a:cubicBezTo>
                  <a:close/>
                  <a:moveTo>
                    <a:pt x="1647" y="888"/>
                  </a:moveTo>
                  <a:cubicBezTo>
                    <a:pt x="1647" y="461"/>
                    <a:pt x="1312" y="125"/>
                    <a:pt x="886" y="125"/>
                  </a:cubicBezTo>
                  <a:cubicBezTo>
                    <a:pt x="460" y="125"/>
                    <a:pt x="124" y="462"/>
                    <a:pt x="125" y="889"/>
                  </a:cubicBezTo>
                  <a:cubicBezTo>
                    <a:pt x="125" y="1313"/>
                    <a:pt x="465" y="1654"/>
                    <a:pt x="886" y="1654"/>
                  </a:cubicBezTo>
                  <a:cubicBezTo>
                    <a:pt x="1308" y="1654"/>
                    <a:pt x="1647" y="1312"/>
                    <a:pt x="1647" y="8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10"/>
            <p:cNvSpPr>
              <a:spLocks noEditPoints="1"/>
            </p:cNvSpPr>
            <p:nvPr/>
          </p:nvSpPr>
          <p:spPr bwMode="auto">
            <a:xfrm>
              <a:off x="-1754188" y="3968750"/>
              <a:ext cx="327025" cy="325438"/>
            </a:xfrm>
            <a:custGeom>
              <a:avLst/>
              <a:gdLst>
                <a:gd name="T0" fmla="*/ 1001 w 1989"/>
                <a:gd name="T1" fmla="*/ 0 h 1980"/>
                <a:gd name="T2" fmla="*/ 1984 w 1989"/>
                <a:gd name="T3" fmla="*/ 990 h 1980"/>
                <a:gd name="T4" fmla="*/ 991 w 1989"/>
                <a:gd name="T5" fmla="*/ 1977 h 1980"/>
                <a:gd name="T6" fmla="*/ 4 w 1989"/>
                <a:gd name="T7" fmla="*/ 977 h 1980"/>
                <a:gd name="T8" fmla="*/ 1001 w 1989"/>
                <a:gd name="T9" fmla="*/ 0 h 1980"/>
                <a:gd name="T10" fmla="*/ 1154 w 1989"/>
                <a:gd name="T11" fmla="*/ 650 h 1980"/>
                <a:gd name="T12" fmla="*/ 1153 w 1989"/>
                <a:gd name="T13" fmla="*/ 650 h 1980"/>
                <a:gd name="T14" fmla="*/ 1152 w 1989"/>
                <a:gd name="T15" fmla="*/ 516 h 1980"/>
                <a:gd name="T16" fmla="*/ 988 w 1989"/>
                <a:gd name="T17" fmla="*/ 351 h 1980"/>
                <a:gd name="T18" fmla="*/ 837 w 1989"/>
                <a:gd name="T19" fmla="*/ 522 h 1980"/>
                <a:gd name="T20" fmla="*/ 837 w 1989"/>
                <a:gd name="T21" fmla="*/ 769 h 1980"/>
                <a:gd name="T22" fmla="*/ 775 w 1989"/>
                <a:gd name="T23" fmla="*/ 832 h 1980"/>
                <a:gd name="T24" fmla="*/ 521 w 1989"/>
                <a:gd name="T25" fmla="*/ 833 h 1980"/>
                <a:gd name="T26" fmla="*/ 356 w 1989"/>
                <a:gd name="T27" fmla="*/ 983 h 1980"/>
                <a:gd name="T28" fmla="*/ 503 w 1989"/>
                <a:gd name="T29" fmla="*/ 1144 h 1980"/>
                <a:gd name="T30" fmla="*/ 576 w 1989"/>
                <a:gd name="T31" fmla="*/ 1148 h 1980"/>
                <a:gd name="T32" fmla="*/ 770 w 1989"/>
                <a:gd name="T33" fmla="*/ 1148 h 1980"/>
                <a:gd name="T34" fmla="*/ 837 w 1989"/>
                <a:gd name="T35" fmla="*/ 1214 h 1980"/>
                <a:gd name="T36" fmla="*/ 837 w 1989"/>
                <a:gd name="T37" fmla="*/ 1441 h 1980"/>
                <a:gd name="T38" fmla="*/ 995 w 1989"/>
                <a:gd name="T39" fmla="*/ 1626 h 1980"/>
                <a:gd name="T40" fmla="*/ 1153 w 1989"/>
                <a:gd name="T41" fmla="*/ 1447 h 1980"/>
                <a:gd name="T42" fmla="*/ 1154 w 1989"/>
                <a:gd name="T43" fmla="*/ 1260 h 1980"/>
                <a:gd name="T44" fmla="*/ 1269 w 1989"/>
                <a:gd name="T45" fmla="*/ 1149 h 1980"/>
                <a:gd name="T46" fmla="*/ 1475 w 1989"/>
                <a:gd name="T47" fmla="*/ 1144 h 1980"/>
                <a:gd name="T48" fmla="*/ 1632 w 1989"/>
                <a:gd name="T49" fmla="*/ 980 h 1980"/>
                <a:gd name="T50" fmla="*/ 1458 w 1989"/>
                <a:gd name="T51" fmla="*/ 832 h 1980"/>
                <a:gd name="T52" fmla="*/ 1211 w 1989"/>
                <a:gd name="T53" fmla="*/ 832 h 1980"/>
                <a:gd name="T54" fmla="*/ 1154 w 1989"/>
                <a:gd name="T55" fmla="*/ 777 h 1980"/>
                <a:gd name="T56" fmla="*/ 1154 w 1989"/>
                <a:gd name="T57" fmla="*/ 65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9" h="1980">
                  <a:moveTo>
                    <a:pt x="1001" y="0"/>
                  </a:moveTo>
                  <a:cubicBezTo>
                    <a:pt x="1542" y="1"/>
                    <a:pt x="1989" y="447"/>
                    <a:pt x="1984" y="990"/>
                  </a:cubicBezTo>
                  <a:cubicBezTo>
                    <a:pt x="1980" y="1526"/>
                    <a:pt x="1564" y="1980"/>
                    <a:pt x="991" y="1977"/>
                  </a:cubicBezTo>
                  <a:cubicBezTo>
                    <a:pt x="382" y="1974"/>
                    <a:pt x="0" y="1477"/>
                    <a:pt x="4" y="977"/>
                  </a:cubicBezTo>
                  <a:cubicBezTo>
                    <a:pt x="9" y="437"/>
                    <a:pt x="453" y="0"/>
                    <a:pt x="1001" y="0"/>
                  </a:cubicBezTo>
                  <a:close/>
                  <a:moveTo>
                    <a:pt x="1154" y="650"/>
                  </a:moveTo>
                  <a:cubicBezTo>
                    <a:pt x="1154" y="650"/>
                    <a:pt x="1153" y="650"/>
                    <a:pt x="1153" y="650"/>
                  </a:cubicBezTo>
                  <a:cubicBezTo>
                    <a:pt x="1153" y="605"/>
                    <a:pt x="1155" y="561"/>
                    <a:pt x="1152" y="516"/>
                  </a:cubicBezTo>
                  <a:cubicBezTo>
                    <a:pt x="1146" y="414"/>
                    <a:pt x="1079" y="349"/>
                    <a:pt x="988" y="351"/>
                  </a:cubicBezTo>
                  <a:cubicBezTo>
                    <a:pt x="901" y="353"/>
                    <a:pt x="839" y="422"/>
                    <a:pt x="837" y="522"/>
                  </a:cubicBezTo>
                  <a:cubicBezTo>
                    <a:pt x="835" y="604"/>
                    <a:pt x="835" y="687"/>
                    <a:pt x="837" y="769"/>
                  </a:cubicBezTo>
                  <a:cubicBezTo>
                    <a:pt x="838" y="814"/>
                    <a:pt x="821" y="833"/>
                    <a:pt x="775" y="832"/>
                  </a:cubicBezTo>
                  <a:cubicBezTo>
                    <a:pt x="690" y="830"/>
                    <a:pt x="605" y="830"/>
                    <a:pt x="521" y="833"/>
                  </a:cubicBezTo>
                  <a:cubicBezTo>
                    <a:pt x="426" y="835"/>
                    <a:pt x="360" y="897"/>
                    <a:pt x="356" y="983"/>
                  </a:cubicBezTo>
                  <a:cubicBezTo>
                    <a:pt x="353" y="1064"/>
                    <a:pt x="411" y="1129"/>
                    <a:pt x="503" y="1144"/>
                  </a:cubicBezTo>
                  <a:cubicBezTo>
                    <a:pt x="527" y="1148"/>
                    <a:pt x="552" y="1148"/>
                    <a:pt x="576" y="1148"/>
                  </a:cubicBezTo>
                  <a:cubicBezTo>
                    <a:pt x="641" y="1149"/>
                    <a:pt x="705" y="1150"/>
                    <a:pt x="770" y="1148"/>
                  </a:cubicBezTo>
                  <a:cubicBezTo>
                    <a:pt x="818" y="1147"/>
                    <a:pt x="839" y="1165"/>
                    <a:pt x="837" y="1214"/>
                  </a:cubicBezTo>
                  <a:cubicBezTo>
                    <a:pt x="835" y="1290"/>
                    <a:pt x="836" y="1366"/>
                    <a:pt x="837" y="1441"/>
                  </a:cubicBezTo>
                  <a:cubicBezTo>
                    <a:pt x="838" y="1554"/>
                    <a:pt x="900" y="1626"/>
                    <a:pt x="995" y="1626"/>
                  </a:cubicBezTo>
                  <a:cubicBezTo>
                    <a:pt x="1088" y="1626"/>
                    <a:pt x="1148" y="1559"/>
                    <a:pt x="1153" y="1447"/>
                  </a:cubicBezTo>
                  <a:cubicBezTo>
                    <a:pt x="1155" y="1385"/>
                    <a:pt x="1154" y="1323"/>
                    <a:pt x="1154" y="1260"/>
                  </a:cubicBezTo>
                  <a:cubicBezTo>
                    <a:pt x="1154" y="1149"/>
                    <a:pt x="1154" y="1149"/>
                    <a:pt x="1269" y="1149"/>
                  </a:cubicBezTo>
                  <a:cubicBezTo>
                    <a:pt x="1338" y="1148"/>
                    <a:pt x="1407" y="1151"/>
                    <a:pt x="1475" y="1144"/>
                  </a:cubicBezTo>
                  <a:cubicBezTo>
                    <a:pt x="1578" y="1134"/>
                    <a:pt x="1640" y="1065"/>
                    <a:pt x="1632" y="980"/>
                  </a:cubicBezTo>
                  <a:cubicBezTo>
                    <a:pt x="1625" y="892"/>
                    <a:pt x="1558" y="834"/>
                    <a:pt x="1458" y="832"/>
                  </a:cubicBezTo>
                  <a:cubicBezTo>
                    <a:pt x="1375" y="831"/>
                    <a:pt x="1293" y="831"/>
                    <a:pt x="1211" y="832"/>
                  </a:cubicBezTo>
                  <a:cubicBezTo>
                    <a:pt x="1172" y="832"/>
                    <a:pt x="1153" y="817"/>
                    <a:pt x="1154" y="777"/>
                  </a:cubicBezTo>
                  <a:cubicBezTo>
                    <a:pt x="1155" y="735"/>
                    <a:pt x="1154" y="692"/>
                    <a:pt x="1154" y="6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1"/>
            <p:cNvSpPr>
              <a:spLocks noEditPoints="1"/>
            </p:cNvSpPr>
            <p:nvPr/>
          </p:nvSpPr>
          <p:spPr bwMode="auto">
            <a:xfrm>
              <a:off x="-2147888" y="4086225"/>
              <a:ext cx="255588" cy="257175"/>
            </a:xfrm>
            <a:custGeom>
              <a:avLst/>
              <a:gdLst>
                <a:gd name="T0" fmla="*/ 1 w 1557"/>
                <a:gd name="T1" fmla="*/ 780 h 1567"/>
                <a:gd name="T2" fmla="*/ 778 w 1557"/>
                <a:gd name="T3" fmla="*/ 0 h 1567"/>
                <a:gd name="T4" fmla="*/ 1556 w 1557"/>
                <a:gd name="T5" fmla="*/ 794 h 1567"/>
                <a:gd name="T6" fmla="*/ 774 w 1557"/>
                <a:gd name="T7" fmla="*/ 1566 h 1567"/>
                <a:gd name="T8" fmla="*/ 1 w 1557"/>
                <a:gd name="T9" fmla="*/ 780 h 1567"/>
                <a:gd name="T10" fmla="*/ 781 w 1557"/>
                <a:gd name="T11" fmla="*/ 1285 h 1567"/>
                <a:gd name="T12" fmla="*/ 898 w 1557"/>
                <a:gd name="T13" fmla="*/ 1173 h 1567"/>
                <a:gd name="T14" fmla="*/ 899 w 1557"/>
                <a:gd name="T15" fmla="*/ 1020 h 1567"/>
                <a:gd name="T16" fmla="*/ 1014 w 1557"/>
                <a:gd name="T17" fmla="*/ 909 h 1567"/>
                <a:gd name="T18" fmla="*/ 1134 w 1557"/>
                <a:gd name="T19" fmla="*/ 908 h 1567"/>
                <a:gd name="T20" fmla="*/ 1281 w 1557"/>
                <a:gd name="T21" fmla="*/ 787 h 1567"/>
                <a:gd name="T22" fmla="*/ 1139 w 1557"/>
                <a:gd name="T23" fmla="*/ 660 h 1567"/>
                <a:gd name="T24" fmla="*/ 965 w 1557"/>
                <a:gd name="T25" fmla="*/ 659 h 1567"/>
                <a:gd name="T26" fmla="*/ 899 w 1557"/>
                <a:gd name="T27" fmla="*/ 591 h 1567"/>
                <a:gd name="T28" fmla="*/ 899 w 1557"/>
                <a:gd name="T29" fmla="*/ 411 h 1567"/>
                <a:gd name="T30" fmla="*/ 774 w 1557"/>
                <a:gd name="T31" fmla="*/ 283 h 1567"/>
                <a:gd name="T32" fmla="*/ 658 w 1557"/>
                <a:gd name="T33" fmla="*/ 411 h 1567"/>
                <a:gd name="T34" fmla="*/ 657 w 1557"/>
                <a:gd name="T35" fmla="*/ 591 h 1567"/>
                <a:gd name="T36" fmla="*/ 591 w 1557"/>
                <a:gd name="T37" fmla="*/ 659 h 1567"/>
                <a:gd name="T38" fmla="*/ 398 w 1557"/>
                <a:gd name="T39" fmla="*/ 662 h 1567"/>
                <a:gd name="T40" fmla="*/ 274 w 1557"/>
                <a:gd name="T41" fmla="*/ 787 h 1567"/>
                <a:gd name="T42" fmla="*/ 408 w 1557"/>
                <a:gd name="T43" fmla="*/ 908 h 1567"/>
                <a:gd name="T44" fmla="*/ 595 w 1557"/>
                <a:gd name="T45" fmla="*/ 908 h 1567"/>
                <a:gd name="T46" fmla="*/ 657 w 1557"/>
                <a:gd name="T47" fmla="*/ 972 h 1567"/>
                <a:gd name="T48" fmla="*/ 659 w 1557"/>
                <a:gd name="T49" fmla="*/ 1172 h 1567"/>
                <a:gd name="T50" fmla="*/ 781 w 1557"/>
                <a:gd name="T51" fmla="*/ 1285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7" h="1567">
                  <a:moveTo>
                    <a:pt x="1" y="780"/>
                  </a:moveTo>
                  <a:cubicBezTo>
                    <a:pt x="1" y="353"/>
                    <a:pt x="353" y="0"/>
                    <a:pt x="778" y="0"/>
                  </a:cubicBezTo>
                  <a:cubicBezTo>
                    <a:pt x="1208" y="0"/>
                    <a:pt x="1557" y="356"/>
                    <a:pt x="1556" y="794"/>
                  </a:cubicBezTo>
                  <a:cubicBezTo>
                    <a:pt x="1555" y="1222"/>
                    <a:pt x="1206" y="1567"/>
                    <a:pt x="774" y="1566"/>
                  </a:cubicBezTo>
                  <a:cubicBezTo>
                    <a:pt x="340" y="1565"/>
                    <a:pt x="0" y="1220"/>
                    <a:pt x="1" y="780"/>
                  </a:cubicBezTo>
                  <a:close/>
                  <a:moveTo>
                    <a:pt x="781" y="1285"/>
                  </a:moveTo>
                  <a:cubicBezTo>
                    <a:pt x="847" y="1284"/>
                    <a:pt x="893" y="1242"/>
                    <a:pt x="898" y="1173"/>
                  </a:cubicBezTo>
                  <a:cubicBezTo>
                    <a:pt x="901" y="1122"/>
                    <a:pt x="899" y="1071"/>
                    <a:pt x="899" y="1020"/>
                  </a:cubicBezTo>
                  <a:cubicBezTo>
                    <a:pt x="900" y="909"/>
                    <a:pt x="900" y="909"/>
                    <a:pt x="1014" y="909"/>
                  </a:cubicBezTo>
                  <a:cubicBezTo>
                    <a:pt x="1054" y="908"/>
                    <a:pt x="1094" y="909"/>
                    <a:pt x="1134" y="908"/>
                  </a:cubicBezTo>
                  <a:cubicBezTo>
                    <a:pt x="1224" y="906"/>
                    <a:pt x="1279" y="861"/>
                    <a:pt x="1281" y="787"/>
                  </a:cubicBezTo>
                  <a:cubicBezTo>
                    <a:pt x="1283" y="717"/>
                    <a:pt x="1227" y="665"/>
                    <a:pt x="1139" y="660"/>
                  </a:cubicBezTo>
                  <a:cubicBezTo>
                    <a:pt x="1081" y="656"/>
                    <a:pt x="1023" y="656"/>
                    <a:pt x="965" y="659"/>
                  </a:cubicBezTo>
                  <a:cubicBezTo>
                    <a:pt x="915" y="661"/>
                    <a:pt x="898" y="639"/>
                    <a:pt x="899" y="591"/>
                  </a:cubicBezTo>
                  <a:cubicBezTo>
                    <a:pt x="901" y="531"/>
                    <a:pt x="901" y="471"/>
                    <a:pt x="899" y="411"/>
                  </a:cubicBezTo>
                  <a:cubicBezTo>
                    <a:pt x="896" y="333"/>
                    <a:pt x="844" y="281"/>
                    <a:pt x="774" y="283"/>
                  </a:cubicBezTo>
                  <a:cubicBezTo>
                    <a:pt x="707" y="285"/>
                    <a:pt x="660" y="336"/>
                    <a:pt x="658" y="411"/>
                  </a:cubicBezTo>
                  <a:cubicBezTo>
                    <a:pt x="656" y="471"/>
                    <a:pt x="655" y="531"/>
                    <a:pt x="657" y="591"/>
                  </a:cubicBezTo>
                  <a:cubicBezTo>
                    <a:pt x="659" y="639"/>
                    <a:pt x="641" y="660"/>
                    <a:pt x="591" y="659"/>
                  </a:cubicBezTo>
                  <a:cubicBezTo>
                    <a:pt x="527" y="657"/>
                    <a:pt x="462" y="656"/>
                    <a:pt x="398" y="662"/>
                  </a:cubicBezTo>
                  <a:cubicBezTo>
                    <a:pt x="323" y="669"/>
                    <a:pt x="272" y="724"/>
                    <a:pt x="274" y="787"/>
                  </a:cubicBezTo>
                  <a:cubicBezTo>
                    <a:pt x="276" y="855"/>
                    <a:pt x="329" y="905"/>
                    <a:pt x="408" y="908"/>
                  </a:cubicBezTo>
                  <a:cubicBezTo>
                    <a:pt x="470" y="910"/>
                    <a:pt x="533" y="910"/>
                    <a:pt x="595" y="908"/>
                  </a:cubicBezTo>
                  <a:cubicBezTo>
                    <a:pt x="641" y="906"/>
                    <a:pt x="658" y="927"/>
                    <a:pt x="657" y="972"/>
                  </a:cubicBezTo>
                  <a:cubicBezTo>
                    <a:pt x="656" y="1038"/>
                    <a:pt x="655" y="1105"/>
                    <a:pt x="659" y="1172"/>
                  </a:cubicBezTo>
                  <a:cubicBezTo>
                    <a:pt x="662" y="1245"/>
                    <a:pt x="709" y="1286"/>
                    <a:pt x="781" y="12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12"/>
            <p:cNvSpPr>
              <a:spLocks noEditPoints="1"/>
            </p:cNvSpPr>
            <p:nvPr/>
          </p:nvSpPr>
          <p:spPr bwMode="auto">
            <a:xfrm>
              <a:off x="-1906588" y="4397375"/>
              <a:ext cx="211138" cy="211138"/>
            </a:xfrm>
            <a:custGeom>
              <a:avLst/>
              <a:gdLst>
                <a:gd name="T0" fmla="*/ 638 w 1287"/>
                <a:gd name="T1" fmla="*/ 1288 h 1288"/>
                <a:gd name="T2" fmla="*/ 0 w 1287"/>
                <a:gd name="T3" fmla="*/ 650 h 1288"/>
                <a:gd name="T4" fmla="*/ 641 w 1287"/>
                <a:gd name="T5" fmla="*/ 6 h 1288"/>
                <a:gd name="T6" fmla="*/ 1285 w 1287"/>
                <a:gd name="T7" fmla="*/ 653 h 1288"/>
                <a:gd name="T8" fmla="*/ 638 w 1287"/>
                <a:gd name="T9" fmla="*/ 1288 h 1288"/>
                <a:gd name="T10" fmla="*/ 231 w 1287"/>
                <a:gd name="T11" fmla="*/ 651 h 1288"/>
                <a:gd name="T12" fmla="*/ 331 w 1287"/>
                <a:gd name="T13" fmla="*/ 748 h 1288"/>
                <a:gd name="T14" fmla="*/ 458 w 1287"/>
                <a:gd name="T15" fmla="*/ 749 h 1288"/>
                <a:gd name="T16" fmla="*/ 539 w 1287"/>
                <a:gd name="T17" fmla="*/ 828 h 1288"/>
                <a:gd name="T18" fmla="*/ 540 w 1287"/>
                <a:gd name="T19" fmla="*/ 941 h 1288"/>
                <a:gd name="T20" fmla="*/ 641 w 1287"/>
                <a:gd name="T21" fmla="*/ 1058 h 1288"/>
                <a:gd name="T22" fmla="*/ 746 w 1287"/>
                <a:gd name="T23" fmla="*/ 944 h 1288"/>
                <a:gd name="T24" fmla="*/ 747 w 1287"/>
                <a:gd name="T25" fmla="*/ 837 h 1288"/>
                <a:gd name="T26" fmla="*/ 832 w 1287"/>
                <a:gd name="T27" fmla="*/ 749 h 1288"/>
                <a:gd name="T28" fmla="*/ 952 w 1287"/>
                <a:gd name="T29" fmla="*/ 749 h 1288"/>
                <a:gd name="T30" fmla="*/ 1055 w 1287"/>
                <a:gd name="T31" fmla="*/ 647 h 1288"/>
                <a:gd name="T32" fmla="*/ 949 w 1287"/>
                <a:gd name="T33" fmla="*/ 550 h 1288"/>
                <a:gd name="T34" fmla="*/ 809 w 1287"/>
                <a:gd name="T35" fmla="*/ 550 h 1288"/>
                <a:gd name="T36" fmla="*/ 747 w 1287"/>
                <a:gd name="T37" fmla="*/ 485 h 1288"/>
                <a:gd name="T38" fmla="*/ 747 w 1287"/>
                <a:gd name="T39" fmla="*/ 365 h 1288"/>
                <a:gd name="T40" fmla="*/ 641 w 1287"/>
                <a:gd name="T41" fmla="*/ 237 h 1288"/>
                <a:gd name="T42" fmla="*/ 539 w 1287"/>
                <a:gd name="T43" fmla="*/ 362 h 1288"/>
                <a:gd name="T44" fmla="*/ 539 w 1287"/>
                <a:gd name="T45" fmla="*/ 489 h 1288"/>
                <a:gd name="T46" fmla="*/ 479 w 1287"/>
                <a:gd name="T47" fmla="*/ 549 h 1288"/>
                <a:gd name="T48" fmla="*/ 326 w 1287"/>
                <a:gd name="T49" fmla="*/ 551 h 1288"/>
                <a:gd name="T50" fmla="*/ 231 w 1287"/>
                <a:gd name="T51" fmla="*/ 651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7" h="1288">
                  <a:moveTo>
                    <a:pt x="638" y="1288"/>
                  </a:moveTo>
                  <a:cubicBezTo>
                    <a:pt x="289" y="1287"/>
                    <a:pt x="0" y="998"/>
                    <a:pt x="0" y="650"/>
                  </a:cubicBezTo>
                  <a:cubicBezTo>
                    <a:pt x="0" y="299"/>
                    <a:pt x="290" y="0"/>
                    <a:pt x="641" y="6"/>
                  </a:cubicBezTo>
                  <a:cubicBezTo>
                    <a:pt x="1014" y="12"/>
                    <a:pt x="1282" y="294"/>
                    <a:pt x="1285" y="653"/>
                  </a:cubicBezTo>
                  <a:cubicBezTo>
                    <a:pt x="1287" y="1004"/>
                    <a:pt x="994" y="1288"/>
                    <a:pt x="638" y="1288"/>
                  </a:cubicBezTo>
                  <a:close/>
                  <a:moveTo>
                    <a:pt x="231" y="651"/>
                  </a:moveTo>
                  <a:cubicBezTo>
                    <a:pt x="232" y="703"/>
                    <a:pt x="272" y="744"/>
                    <a:pt x="331" y="748"/>
                  </a:cubicBezTo>
                  <a:cubicBezTo>
                    <a:pt x="373" y="751"/>
                    <a:pt x="416" y="752"/>
                    <a:pt x="458" y="749"/>
                  </a:cubicBezTo>
                  <a:cubicBezTo>
                    <a:pt x="517" y="744"/>
                    <a:pt x="545" y="765"/>
                    <a:pt x="539" y="828"/>
                  </a:cubicBezTo>
                  <a:cubicBezTo>
                    <a:pt x="536" y="865"/>
                    <a:pt x="537" y="903"/>
                    <a:pt x="540" y="941"/>
                  </a:cubicBezTo>
                  <a:cubicBezTo>
                    <a:pt x="544" y="1016"/>
                    <a:pt x="581" y="1057"/>
                    <a:pt x="641" y="1058"/>
                  </a:cubicBezTo>
                  <a:cubicBezTo>
                    <a:pt x="703" y="1058"/>
                    <a:pt x="741" y="1018"/>
                    <a:pt x="746" y="944"/>
                  </a:cubicBezTo>
                  <a:cubicBezTo>
                    <a:pt x="749" y="909"/>
                    <a:pt x="750" y="873"/>
                    <a:pt x="747" y="837"/>
                  </a:cubicBezTo>
                  <a:cubicBezTo>
                    <a:pt x="740" y="772"/>
                    <a:pt x="762" y="741"/>
                    <a:pt x="832" y="749"/>
                  </a:cubicBezTo>
                  <a:cubicBezTo>
                    <a:pt x="872" y="753"/>
                    <a:pt x="912" y="751"/>
                    <a:pt x="952" y="749"/>
                  </a:cubicBezTo>
                  <a:cubicBezTo>
                    <a:pt x="1014" y="744"/>
                    <a:pt x="1056" y="702"/>
                    <a:pt x="1055" y="647"/>
                  </a:cubicBezTo>
                  <a:cubicBezTo>
                    <a:pt x="1054" y="592"/>
                    <a:pt x="1012" y="553"/>
                    <a:pt x="949" y="550"/>
                  </a:cubicBezTo>
                  <a:cubicBezTo>
                    <a:pt x="903" y="548"/>
                    <a:pt x="856" y="548"/>
                    <a:pt x="809" y="550"/>
                  </a:cubicBezTo>
                  <a:cubicBezTo>
                    <a:pt x="763" y="551"/>
                    <a:pt x="745" y="530"/>
                    <a:pt x="747" y="485"/>
                  </a:cubicBezTo>
                  <a:cubicBezTo>
                    <a:pt x="749" y="445"/>
                    <a:pt x="748" y="405"/>
                    <a:pt x="747" y="365"/>
                  </a:cubicBezTo>
                  <a:cubicBezTo>
                    <a:pt x="743" y="284"/>
                    <a:pt x="703" y="235"/>
                    <a:pt x="641" y="237"/>
                  </a:cubicBezTo>
                  <a:cubicBezTo>
                    <a:pt x="581" y="238"/>
                    <a:pt x="543" y="285"/>
                    <a:pt x="539" y="362"/>
                  </a:cubicBezTo>
                  <a:cubicBezTo>
                    <a:pt x="537" y="405"/>
                    <a:pt x="537" y="447"/>
                    <a:pt x="539" y="489"/>
                  </a:cubicBezTo>
                  <a:cubicBezTo>
                    <a:pt x="540" y="532"/>
                    <a:pt x="522" y="550"/>
                    <a:pt x="479" y="549"/>
                  </a:cubicBezTo>
                  <a:cubicBezTo>
                    <a:pt x="428" y="548"/>
                    <a:pt x="377" y="548"/>
                    <a:pt x="326" y="551"/>
                  </a:cubicBezTo>
                  <a:cubicBezTo>
                    <a:pt x="270" y="554"/>
                    <a:pt x="230" y="599"/>
                    <a:pt x="231" y="6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41" name="Group 40"/>
          <p:cNvGrpSpPr/>
          <p:nvPr/>
        </p:nvGrpSpPr>
        <p:grpSpPr>
          <a:xfrm>
            <a:off x="6240123" y="2161246"/>
            <a:ext cx="1435656" cy="1435656"/>
            <a:chOff x="862495" y="2161246"/>
            <a:chExt cx="797469" cy="797469"/>
          </a:xfrm>
        </p:grpSpPr>
        <p:sp>
          <p:nvSpPr>
            <p:cNvPr id="42" name="Pie 4">
              <a:extLst>
                <a:ext uri="{FF2B5EF4-FFF2-40B4-BE49-F238E27FC236}">
                  <a16:creationId xmlns:a16="http://schemas.microsoft.com/office/drawing/2014/main" id="{AEB672BF-B2D1-4A4F-A146-E515E70983E4}"/>
                </a:ext>
              </a:extLst>
            </p:cNvPr>
            <p:cNvSpPr/>
            <p:nvPr/>
          </p:nvSpPr>
          <p:spPr>
            <a:xfrm>
              <a:off x="862495" y="2161246"/>
              <a:ext cx="797469" cy="797469"/>
            </a:xfrm>
            <a:prstGeom prst="pie">
              <a:avLst>
                <a:gd name="adj1" fmla="val 5415148"/>
                <a:gd name="adj2" fmla="val 16200000"/>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719E2722-4D78-4CF4-9DDF-36A1669B17AE}"/>
                </a:ext>
              </a:extLst>
            </p:cNvPr>
            <p:cNvSpPr/>
            <p:nvPr/>
          </p:nvSpPr>
          <p:spPr>
            <a:xfrm>
              <a:off x="957655" y="2252465"/>
              <a:ext cx="607147" cy="607147"/>
            </a:xfrm>
            <a:prstGeom prst="ellipse">
              <a:avLst/>
            </a:prstGeom>
            <a:solidFill>
              <a:srgbClr val="ED7D30"/>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602476" y="2468527"/>
            <a:ext cx="736010" cy="768350"/>
            <a:chOff x="-976313" y="3838575"/>
            <a:chExt cx="1047750" cy="1093788"/>
          </a:xfrm>
          <a:solidFill>
            <a:schemeClr val="bg1"/>
          </a:solidFill>
        </p:grpSpPr>
        <p:sp>
          <p:nvSpPr>
            <p:cNvPr id="29" name="Freeform 13"/>
            <p:cNvSpPr>
              <a:spLocks noEditPoints="1"/>
            </p:cNvSpPr>
            <p:nvPr/>
          </p:nvSpPr>
          <p:spPr bwMode="auto">
            <a:xfrm>
              <a:off x="-976313" y="4244975"/>
              <a:ext cx="420688" cy="687388"/>
            </a:xfrm>
            <a:custGeom>
              <a:avLst/>
              <a:gdLst>
                <a:gd name="T0" fmla="*/ 1928 w 2559"/>
                <a:gd name="T1" fmla="*/ 4183 h 4185"/>
                <a:gd name="T2" fmla="*/ 1501 w 2559"/>
                <a:gd name="T3" fmla="*/ 4183 h 4185"/>
                <a:gd name="T4" fmla="*/ 1320 w 2559"/>
                <a:gd name="T5" fmla="*/ 3999 h 4185"/>
                <a:gd name="T6" fmla="*/ 1320 w 2559"/>
                <a:gd name="T7" fmla="*/ 3471 h 4185"/>
                <a:gd name="T8" fmla="*/ 1192 w 2559"/>
                <a:gd name="T9" fmla="*/ 3214 h 4185"/>
                <a:gd name="T10" fmla="*/ 571 w 2559"/>
                <a:gd name="T11" fmla="*/ 2719 h 4185"/>
                <a:gd name="T12" fmla="*/ 184 w 2559"/>
                <a:gd name="T13" fmla="*/ 1944 h 4185"/>
                <a:gd name="T14" fmla="*/ 70 w 2559"/>
                <a:gd name="T15" fmla="*/ 883 h 4185"/>
                <a:gd name="T16" fmla="*/ 14 w 2559"/>
                <a:gd name="T17" fmla="*/ 365 h 4185"/>
                <a:gd name="T18" fmla="*/ 251 w 2559"/>
                <a:gd name="T19" fmla="*/ 36 h 4185"/>
                <a:gd name="T20" fmla="*/ 613 w 2559"/>
                <a:gd name="T21" fmla="*/ 236 h 4185"/>
                <a:gd name="T22" fmla="*/ 671 w 2559"/>
                <a:gd name="T23" fmla="*/ 536 h 4185"/>
                <a:gd name="T24" fmla="*/ 765 w 2559"/>
                <a:gd name="T25" fmla="*/ 1183 h 4185"/>
                <a:gd name="T26" fmla="*/ 823 w 2559"/>
                <a:gd name="T27" fmla="*/ 1242 h 4185"/>
                <a:gd name="T28" fmla="*/ 1038 w 2559"/>
                <a:gd name="T29" fmla="*/ 1354 h 4185"/>
                <a:gd name="T30" fmla="*/ 1462 w 2559"/>
                <a:gd name="T31" fmla="*/ 1751 h 4185"/>
                <a:gd name="T32" fmla="*/ 1847 w 2559"/>
                <a:gd name="T33" fmla="*/ 2024 h 4185"/>
                <a:gd name="T34" fmla="*/ 2001 w 2559"/>
                <a:gd name="T35" fmla="*/ 2105 h 4185"/>
                <a:gd name="T36" fmla="*/ 2554 w 2559"/>
                <a:gd name="T37" fmla="*/ 2999 h 4185"/>
                <a:gd name="T38" fmla="*/ 2540 w 2559"/>
                <a:gd name="T39" fmla="*/ 4001 h 4185"/>
                <a:gd name="T40" fmla="*/ 2349 w 2559"/>
                <a:gd name="T41" fmla="*/ 4184 h 4185"/>
                <a:gd name="T42" fmla="*/ 1928 w 2559"/>
                <a:gd name="T43" fmla="*/ 4184 h 4185"/>
                <a:gd name="T44" fmla="*/ 1928 w 2559"/>
                <a:gd name="T45" fmla="*/ 4183 h 4185"/>
                <a:gd name="T46" fmla="*/ 1922 w 2559"/>
                <a:gd name="T47" fmla="*/ 4068 h 4185"/>
                <a:gd name="T48" fmla="*/ 2337 w 2559"/>
                <a:gd name="T49" fmla="*/ 4069 h 4185"/>
                <a:gd name="T50" fmla="*/ 2418 w 2559"/>
                <a:gd name="T51" fmla="*/ 3997 h 4185"/>
                <a:gd name="T52" fmla="*/ 2427 w 2559"/>
                <a:gd name="T53" fmla="*/ 2989 h 4185"/>
                <a:gd name="T54" fmla="*/ 1954 w 2559"/>
                <a:gd name="T55" fmla="*/ 2216 h 4185"/>
                <a:gd name="T56" fmla="*/ 1466 w 2559"/>
                <a:gd name="T57" fmla="*/ 1915 h 4185"/>
                <a:gd name="T58" fmla="*/ 1132 w 2559"/>
                <a:gd name="T59" fmla="*/ 1608 h 4185"/>
                <a:gd name="T60" fmla="*/ 917 w 2559"/>
                <a:gd name="T61" fmla="*/ 1408 h 4185"/>
                <a:gd name="T62" fmla="*/ 681 w 2559"/>
                <a:gd name="T63" fmla="*/ 1417 h 4185"/>
                <a:gd name="T64" fmla="*/ 680 w 2559"/>
                <a:gd name="T65" fmla="*/ 1658 h 4185"/>
                <a:gd name="T66" fmla="*/ 751 w 2559"/>
                <a:gd name="T67" fmla="*/ 1728 h 4185"/>
                <a:gd name="T68" fmla="*/ 1479 w 2559"/>
                <a:gd name="T69" fmla="*/ 2417 h 4185"/>
                <a:gd name="T70" fmla="*/ 1502 w 2559"/>
                <a:gd name="T71" fmla="*/ 2520 h 4185"/>
                <a:gd name="T72" fmla="*/ 1397 w 2559"/>
                <a:gd name="T73" fmla="*/ 2510 h 4185"/>
                <a:gd name="T74" fmla="*/ 598 w 2559"/>
                <a:gd name="T75" fmla="*/ 1752 h 4185"/>
                <a:gd name="T76" fmla="*/ 611 w 2559"/>
                <a:gd name="T77" fmla="*/ 1315 h 4185"/>
                <a:gd name="T78" fmla="*/ 647 w 2559"/>
                <a:gd name="T79" fmla="*/ 1210 h 4185"/>
                <a:gd name="T80" fmla="*/ 570 w 2559"/>
                <a:gd name="T81" fmla="*/ 696 h 4185"/>
                <a:gd name="T82" fmla="*/ 505 w 2559"/>
                <a:gd name="T83" fmla="*/ 294 h 4185"/>
                <a:gd name="T84" fmla="*/ 333 w 2559"/>
                <a:gd name="T85" fmla="*/ 149 h 4185"/>
                <a:gd name="T86" fmla="*/ 151 w 2559"/>
                <a:gd name="T87" fmla="*/ 268 h 4185"/>
                <a:gd name="T88" fmla="*/ 140 w 2559"/>
                <a:gd name="T89" fmla="*/ 393 h 4185"/>
                <a:gd name="T90" fmla="*/ 183 w 2559"/>
                <a:gd name="T91" fmla="*/ 798 h 4185"/>
                <a:gd name="T92" fmla="*/ 312 w 2559"/>
                <a:gd name="T93" fmla="*/ 1985 h 4185"/>
                <a:gd name="T94" fmla="*/ 604 w 2559"/>
                <a:gd name="T95" fmla="*/ 2585 h 4185"/>
                <a:gd name="T96" fmla="*/ 1271 w 2559"/>
                <a:gd name="T97" fmla="*/ 3121 h 4185"/>
                <a:gd name="T98" fmla="*/ 1437 w 2559"/>
                <a:gd name="T99" fmla="*/ 3453 h 4185"/>
                <a:gd name="T100" fmla="*/ 1435 w 2559"/>
                <a:gd name="T101" fmla="*/ 3974 h 4185"/>
                <a:gd name="T102" fmla="*/ 1528 w 2559"/>
                <a:gd name="T103" fmla="*/ 4068 h 4185"/>
                <a:gd name="T104" fmla="*/ 1922 w 2559"/>
                <a:gd name="T105" fmla="*/ 4068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59" h="4185">
                  <a:moveTo>
                    <a:pt x="1928" y="4183"/>
                  </a:moveTo>
                  <a:cubicBezTo>
                    <a:pt x="1786" y="4183"/>
                    <a:pt x="1643" y="4184"/>
                    <a:pt x="1501" y="4183"/>
                  </a:cubicBezTo>
                  <a:cubicBezTo>
                    <a:pt x="1383" y="4182"/>
                    <a:pt x="1321" y="4118"/>
                    <a:pt x="1320" y="3999"/>
                  </a:cubicBezTo>
                  <a:cubicBezTo>
                    <a:pt x="1320" y="3823"/>
                    <a:pt x="1319" y="3647"/>
                    <a:pt x="1320" y="3471"/>
                  </a:cubicBezTo>
                  <a:cubicBezTo>
                    <a:pt x="1321" y="3363"/>
                    <a:pt x="1278" y="3281"/>
                    <a:pt x="1192" y="3214"/>
                  </a:cubicBezTo>
                  <a:cubicBezTo>
                    <a:pt x="984" y="3050"/>
                    <a:pt x="781" y="2880"/>
                    <a:pt x="571" y="2719"/>
                  </a:cubicBezTo>
                  <a:cubicBezTo>
                    <a:pt x="314" y="2522"/>
                    <a:pt x="212" y="2255"/>
                    <a:pt x="184" y="1944"/>
                  </a:cubicBezTo>
                  <a:cubicBezTo>
                    <a:pt x="152" y="1590"/>
                    <a:pt x="108" y="1236"/>
                    <a:pt x="70" y="883"/>
                  </a:cubicBezTo>
                  <a:cubicBezTo>
                    <a:pt x="51" y="710"/>
                    <a:pt x="30" y="538"/>
                    <a:pt x="14" y="365"/>
                  </a:cubicBezTo>
                  <a:cubicBezTo>
                    <a:pt x="0" y="215"/>
                    <a:pt x="107" y="70"/>
                    <a:pt x="251" y="36"/>
                  </a:cubicBezTo>
                  <a:cubicBezTo>
                    <a:pt x="405" y="0"/>
                    <a:pt x="564" y="81"/>
                    <a:pt x="613" y="236"/>
                  </a:cubicBezTo>
                  <a:cubicBezTo>
                    <a:pt x="644" y="332"/>
                    <a:pt x="655" y="435"/>
                    <a:pt x="671" y="536"/>
                  </a:cubicBezTo>
                  <a:cubicBezTo>
                    <a:pt x="704" y="752"/>
                    <a:pt x="735" y="968"/>
                    <a:pt x="765" y="1183"/>
                  </a:cubicBezTo>
                  <a:cubicBezTo>
                    <a:pt x="770" y="1222"/>
                    <a:pt x="787" y="1239"/>
                    <a:pt x="823" y="1242"/>
                  </a:cubicBezTo>
                  <a:cubicBezTo>
                    <a:pt x="910" y="1250"/>
                    <a:pt x="976" y="1294"/>
                    <a:pt x="1038" y="1354"/>
                  </a:cubicBezTo>
                  <a:cubicBezTo>
                    <a:pt x="1177" y="1488"/>
                    <a:pt x="1314" y="1627"/>
                    <a:pt x="1462" y="1751"/>
                  </a:cubicBezTo>
                  <a:cubicBezTo>
                    <a:pt x="1582" y="1852"/>
                    <a:pt x="1717" y="1936"/>
                    <a:pt x="1847" y="2024"/>
                  </a:cubicBezTo>
                  <a:cubicBezTo>
                    <a:pt x="1895" y="2057"/>
                    <a:pt x="1950" y="2078"/>
                    <a:pt x="2001" y="2105"/>
                  </a:cubicBezTo>
                  <a:cubicBezTo>
                    <a:pt x="2362" y="2293"/>
                    <a:pt x="2547" y="2596"/>
                    <a:pt x="2554" y="2999"/>
                  </a:cubicBezTo>
                  <a:cubicBezTo>
                    <a:pt x="2559" y="3333"/>
                    <a:pt x="2547" y="3667"/>
                    <a:pt x="2540" y="4001"/>
                  </a:cubicBezTo>
                  <a:cubicBezTo>
                    <a:pt x="2538" y="4121"/>
                    <a:pt x="2469" y="4183"/>
                    <a:pt x="2349" y="4184"/>
                  </a:cubicBezTo>
                  <a:cubicBezTo>
                    <a:pt x="2209" y="4185"/>
                    <a:pt x="2068" y="4184"/>
                    <a:pt x="1928" y="4184"/>
                  </a:cubicBezTo>
                  <a:cubicBezTo>
                    <a:pt x="1928" y="4184"/>
                    <a:pt x="1928" y="4184"/>
                    <a:pt x="1928" y="4183"/>
                  </a:cubicBezTo>
                  <a:close/>
                  <a:moveTo>
                    <a:pt x="1922" y="4068"/>
                  </a:moveTo>
                  <a:cubicBezTo>
                    <a:pt x="2061" y="4068"/>
                    <a:pt x="2199" y="4068"/>
                    <a:pt x="2337" y="4069"/>
                  </a:cubicBezTo>
                  <a:cubicBezTo>
                    <a:pt x="2386" y="4069"/>
                    <a:pt x="2417" y="4054"/>
                    <a:pt x="2418" y="3997"/>
                  </a:cubicBezTo>
                  <a:cubicBezTo>
                    <a:pt x="2421" y="3661"/>
                    <a:pt x="2432" y="3325"/>
                    <a:pt x="2427" y="2989"/>
                  </a:cubicBezTo>
                  <a:cubicBezTo>
                    <a:pt x="2423" y="2641"/>
                    <a:pt x="2261" y="2385"/>
                    <a:pt x="1954" y="2216"/>
                  </a:cubicBezTo>
                  <a:cubicBezTo>
                    <a:pt x="1786" y="2124"/>
                    <a:pt x="1620" y="2027"/>
                    <a:pt x="1466" y="1915"/>
                  </a:cubicBezTo>
                  <a:cubicBezTo>
                    <a:pt x="1345" y="1827"/>
                    <a:pt x="1243" y="1711"/>
                    <a:pt x="1132" y="1608"/>
                  </a:cubicBezTo>
                  <a:cubicBezTo>
                    <a:pt x="1061" y="1541"/>
                    <a:pt x="991" y="1472"/>
                    <a:pt x="917" y="1408"/>
                  </a:cubicBezTo>
                  <a:cubicBezTo>
                    <a:pt x="845" y="1345"/>
                    <a:pt x="744" y="1352"/>
                    <a:pt x="681" y="1417"/>
                  </a:cubicBezTo>
                  <a:cubicBezTo>
                    <a:pt x="615" y="1484"/>
                    <a:pt x="614" y="1586"/>
                    <a:pt x="680" y="1658"/>
                  </a:cubicBezTo>
                  <a:cubicBezTo>
                    <a:pt x="702" y="1682"/>
                    <a:pt x="727" y="1705"/>
                    <a:pt x="751" y="1728"/>
                  </a:cubicBezTo>
                  <a:cubicBezTo>
                    <a:pt x="994" y="1958"/>
                    <a:pt x="1237" y="2187"/>
                    <a:pt x="1479" y="2417"/>
                  </a:cubicBezTo>
                  <a:cubicBezTo>
                    <a:pt x="1510" y="2446"/>
                    <a:pt x="1537" y="2481"/>
                    <a:pt x="1502" y="2520"/>
                  </a:cubicBezTo>
                  <a:cubicBezTo>
                    <a:pt x="1468" y="2560"/>
                    <a:pt x="1429" y="2540"/>
                    <a:pt x="1397" y="2510"/>
                  </a:cubicBezTo>
                  <a:cubicBezTo>
                    <a:pt x="1130" y="2258"/>
                    <a:pt x="862" y="2007"/>
                    <a:pt x="598" y="1752"/>
                  </a:cubicBezTo>
                  <a:cubicBezTo>
                    <a:pt x="466" y="1625"/>
                    <a:pt x="474" y="1437"/>
                    <a:pt x="611" y="1315"/>
                  </a:cubicBezTo>
                  <a:cubicBezTo>
                    <a:pt x="647" y="1284"/>
                    <a:pt x="654" y="1254"/>
                    <a:pt x="647" y="1210"/>
                  </a:cubicBezTo>
                  <a:cubicBezTo>
                    <a:pt x="620" y="1039"/>
                    <a:pt x="596" y="867"/>
                    <a:pt x="570" y="696"/>
                  </a:cubicBezTo>
                  <a:cubicBezTo>
                    <a:pt x="550" y="561"/>
                    <a:pt x="532" y="427"/>
                    <a:pt x="505" y="294"/>
                  </a:cubicBezTo>
                  <a:cubicBezTo>
                    <a:pt x="488" y="211"/>
                    <a:pt x="413" y="154"/>
                    <a:pt x="333" y="149"/>
                  </a:cubicBezTo>
                  <a:cubicBezTo>
                    <a:pt x="255" y="144"/>
                    <a:pt x="176" y="191"/>
                    <a:pt x="151" y="268"/>
                  </a:cubicBezTo>
                  <a:cubicBezTo>
                    <a:pt x="139" y="307"/>
                    <a:pt x="137" y="352"/>
                    <a:pt x="140" y="393"/>
                  </a:cubicBezTo>
                  <a:cubicBezTo>
                    <a:pt x="152" y="528"/>
                    <a:pt x="168" y="663"/>
                    <a:pt x="183" y="798"/>
                  </a:cubicBezTo>
                  <a:cubicBezTo>
                    <a:pt x="226" y="1193"/>
                    <a:pt x="271" y="1589"/>
                    <a:pt x="312" y="1985"/>
                  </a:cubicBezTo>
                  <a:cubicBezTo>
                    <a:pt x="337" y="2221"/>
                    <a:pt x="411" y="2431"/>
                    <a:pt x="604" y="2585"/>
                  </a:cubicBezTo>
                  <a:cubicBezTo>
                    <a:pt x="827" y="2763"/>
                    <a:pt x="1048" y="2944"/>
                    <a:pt x="1271" y="3121"/>
                  </a:cubicBezTo>
                  <a:cubicBezTo>
                    <a:pt x="1379" y="3206"/>
                    <a:pt x="1440" y="3311"/>
                    <a:pt x="1437" y="3453"/>
                  </a:cubicBezTo>
                  <a:cubicBezTo>
                    <a:pt x="1433" y="3627"/>
                    <a:pt x="1435" y="3800"/>
                    <a:pt x="1435" y="3974"/>
                  </a:cubicBezTo>
                  <a:cubicBezTo>
                    <a:pt x="1435" y="4052"/>
                    <a:pt x="1450" y="4068"/>
                    <a:pt x="1528" y="4068"/>
                  </a:cubicBezTo>
                  <a:cubicBezTo>
                    <a:pt x="1660" y="4069"/>
                    <a:pt x="1791" y="4068"/>
                    <a:pt x="1922" y="40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14"/>
            <p:cNvSpPr>
              <a:spLocks noEditPoints="1"/>
            </p:cNvSpPr>
            <p:nvPr/>
          </p:nvSpPr>
          <p:spPr bwMode="auto">
            <a:xfrm>
              <a:off x="-347663" y="4244975"/>
              <a:ext cx="419100" cy="687388"/>
            </a:xfrm>
            <a:custGeom>
              <a:avLst/>
              <a:gdLst>
                <a:gd name="T0" fmla="*/ 631 w 2559"/>
                <a:gd name="T1" fmla="*/ 4184 h 4185"/>
                <a:gd name="T2" fmla="*/ 210 w 2559"/>
                <a:gd name="T3" fmla="*/ 4184 h 4185"/>
                <a:gd name="T4" fmla="*/ 19 w 2559"/>
                <a:gd name="T5" fmla="*/ 4001 h 4185"/>
                <a:gd name="T6" fmla="*/ 6 w 2559"/>
                <a:gd name="T7" fmla="*/ 2999 h 4185"/>
                <a:gd name="T8" fmla="*/ 558 w 2559"/>
                <a:gd name="T9" fmla="*/ 2105 h 4185"/>
                <a:gd name="T10" fmla="*/ 712 w 2559"/>
                <a:gd name="T11" fmla="*/ 2024 h 4185"/>
                <a:gd name="T12" fmla="*/ 1097 w 2559"/>
                <a:gd name="T13" fmla="*/ 1751 h 4185"/>
                <a:gd name="T14" fmla="*/ 1522 w 2559"/>
                <a:gd name="T15" fmla="*/ 1354 h 4185"/>
                <a:gd name="T16" fmla="*/ 1736 w 2559"/>
                <a:gd name="T17" fmla="*/ 1242 h 4185"/>
                <a:gd name="T18" fmla="*/ 1794 w 2559"/>
                <a:gd name="T19" fmla="*/ 1183 h 4185"/>
                <a:gd name="T20" fmla="*/ 1888 w 2559"/>
                <a:gd name="T21" fmla="*/ 536 h 4185"/>
                <a:gd name="T22" fmla="*/ 1946 w 2559"/>
                <a:gd name="T23" fmla="*/ 236 h 4185"/>
                <a:gd name="T24" fmla="*/ 2308 w 2559"/>
                <a:gd name="T25" fmla="*/ 36 h 4185"/>
                <a:gd name="T26" fmla="*/ 2545 w 2559"/>
                <a:gd name="T27" fmla="*/ 365 h 4185"/>
                <a:gd name="T28" fmla="*/ 2490 w 2559"/>
                <a:gd name="T29" fmla="*/ 883 h 4185"/>
                <a:gd name="T30" fmla="*/ 2375 w 2559"/>
                <a:gd name="T31" fmla="*/ 1944 h 4185"/>
                <a:gd name="T32" fmla="*/ 1989 w 2559"/>
                <a:gd name="T33" fmla="*/ 2719 h 4185"/>
                <a:gd name="T34" fmla="*/ 1367 w 2559"/>
                <a:gd name="T35" fmla="*/ 3214 h 4185"/>
                <a:gd name="T36" fmla="*/ 1239 w 2559"/>
                <a:gd name="T37" fmla="*/ 3471 h 4185"/>
                <a:gd name="T38" fmla="*/ 1239 w 2559"/>
                <a:gd name="T39" fmla="*/ 3999 h 4185"/>
                <a:gd name="T40" fmla="*/ 1059 w 2559"/>
                <a:gd name="T41" fmla="*/ 4183 h 4185"/>
                <a:gd name="T42" fmla="*/ 631 w 2559"/>
                <a:gd name="T43" fmla="*/ 4183 h 4185"/>
                <a:gd name="T44" fmla="*/ 631 w 2559"/>
                <a:gd name="T45" fmla="*/ 4184 h 4185"/>
                <a:gd name="T46" fmla="*/ 1031 w 2559"/>
                <a:gd name="T47" fmla="*/ 4068 h 4185"/>
                <a:gd name="T48" fmla="*/ 1125 w 2559"/>
                <a:gd name="T49" fmla="*/ 3974 h 4185"/>
                <a:gd name="T50" fmla="*/ 1122 w 2559"/>
                <a:gd name="T51" fmla="*/ 3453 h 4185"/>
                <a:gd name="T52" fmla="*/ 1288 w 2559"/>
                <a:gd name="T53" fmla="*/ 3121 h 4185"/>
                <a:gd name="T54" fmla="*/ 1955 w 2559"/>
                <a:gd name="T55" fmla="*/ 2585 h 4185"/>
                <a:gd name="T56" fmla="*/ 2247 w 2559"/>
                <a:gd name="T57" fmla="*/ 1985 h 4185"/>
                <a:gd name="T58" fmla="*/ 2376 w 2559"/>
                <a:gd name="T59" fmla="*/ 798 h 4185"/>
                <a:gd name="T60" fmla="*/ 2419 w 2559"/>
                <a:gd name="T61" fmla="*/ 393 h 4185"/>
                <a:gd name="T62" fmla="*/ 2408 w 2559"/>
                <a:gd name="T63" fmla="*/ 268 h 4185"/>
                <a:gd name="T64" fmla="*/ 2226 w 2559"/>
                <a:gd name="T65" fmla="*/ 149 h 4185"/>
                <a:gd name="T66" fmla="*/ 2054 w 2559"/>
                <a:gd name="T67" fmla="*/ 294 h 4185"/>
                <a:gd name="T68" fmla="*/ 1989 w 2559"/>
                <a:gd name="T69" fmla="*/ 696 h 4185"/>
                <a:gd name="T70" fmla="*/ 1912 w 2559"/>
                <a:gd name="T71" fmla="*/ 1210 h 4185"/>
                <a:gd name="T72" fmla="*/ 1948 w 2559"/>
                <a:gd name="T73" fmla="*/ 1315 h 4185"/>
                <a:gd name="T74" fmla="*/ 1962 w 2559"/>
                <a:gd name="T75" fmla="*/ 1752 h 4185"/>
                <a:gd name="T76" fmla="*/ 1162 w 2559"/>
                <a:gd name="T77" fmla="*/ 2510 h 4185"/>
                <a:gd name="T78" fmla="*/ 1057 w 2559"/>
                <a:gd name="T79" fmla="*/ 2520 h 4185"/>
                <a:gd name="T80" fmla="*/ 1080 w 2559"/>
                <a:gd name="T81" fmla="*/ 2417 h 4185"/>
                <a:gd name="T82" fmla="*/ 1808 w 2559"/>
                <a:gd name="T83" fmla="*/ 1728 h 4185"/>
                <a:gd name="T84" fmla="*/ 1879 w 2559"/>
                <a:gd name="T85" fmla="*/ 1658 h 4185"/>
                <a:gd name="T86" fmla="*/ 1878 w 2559"/>
                <a:gd name="T87" fmla="*/ 1417 h 4185"/>
                <a:gd name="T88" fmla="*/ 1642 w 2559"/>
                <a:gd name="T89" fmla="*/ 1408 h 4185"/>
                <a:gd name="T90" fmla="*/ 1427 w 2559"/>
                <a:gd name="T91" fmla="*/ 1608 h 4185"/>
                <a:gd name="T92" fmla="*/ 1093 w 2559"/>
                <a:gd name="T93" fmla="*/ 1915 h 4185"/>
                <a:gd name="T94" fmla="*/ 606 w 2559"/>
                <a:gd name="T95" fmla="*/ 2216 h 4185"/>
                <a:gd name="T96" fmla="*/ 132 w 2559"/>
                <a:gd name="T97" fmla="*/ 2989 h 4185"/>
                <a:gd name="T98" fmla="*/ 141 w 2559"/>
                <a:gd name="T99" fmla="*/ 3997 h 4185"/>
                <a:gd name="T100" fmla="*/ 223 w 2559"/>
                <a:gd name="T101" fmla="*/ 4069 h 4185"/>
                <a:gd name="T102" fmla="*/ 637 w 2559"/>
                <a:gd name="T103" fmla="*/ 4068 h 4185"/>
                <a:gd name="T104" fmla="*/ 1031 w 2559"/>
                <a:gd name="T105" fmla="*/ 4068 h 4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59" h="4185">
                  <a:moveTo>
                    <a:pt x="631" y="4184"/>
                  </a:moveTo>
                  <a:cubicBezTo>
                    <a:pt x="491" y="4184"/>
                    <a:pt x="350" y="4185"/>
                    <a:pt x="210" y="4184"/>
                  </a:cubicBezTo>
                  <a:cubicBezTo>
                    <a:pt x="90" y="4183"/>
                    <a:pt x="22" y="4121"/>
                    <a:pt x="19" y="4001"/>
                  </a:cubicBezTo>
                  <a:cubicBezTo>
                    <a:pt x="12" y="3667"/>
                    <a:pt x="0" y="3333"/>
                    <a:pt x="6" y="2999"/>
                  </a:cubicBezTo>
                  <a:cubicBezTo>
                    <a:pt x="13" y="2596"/>
                    <a:pt x="197" y="2293"/>
                    <a:pt x="558" y="2105"/>
                  </a:cubicBezTo>
                  <a:cubicBezTo>
                    <a:pt x="610" y="2078"/>
                    <a:pt x="665" y="2057"/>
                    <a:pt x="712" y="2024"/>
                  </a:cubicBezTo>
                  <a:cubicBezTo>
                    <a:pt x="843" y="1936"/>
                    <a:pt x="977" y="1852"/>
                    <a:pt x="1097" y="1751"/>
                  </a:cubicBezTo>
                  <a:cubicBezTo>
                    <a:pt x="1246" y="1627"/>
                    <a:pt x="1382" y="1488"/>
                    <a:pt x="1522" y="1354"/>
                  </a:cubicBezTo>
                  <a:cubicBezTo>
                    <a:pt x="1583" y="1294"/>
                    <a:pt x="1649" y="1250"/>
                    <a:pt x="1736" y="1242"/>
                  </a:cubicBezTo>
                  <a:cubicBezTo>
                    <a:pt x="1772" y="1239"/>
                    <a:pt x="1789" y="1222"/>
                    <a:pt x="1794" y="1183"/>
                  </a:cubicBezTo>
                  <a:cubicBezTo>
                    <a:pt x="1824" y="968"/>
                    <a:pt x="1855" y="752"/>
                    <a:pt x="1888" y="536"/>
                  </a:cubicBezTo>
                  <a:cubicBezTo>
                    <a:pt x="1904" y="435"/>
                    <a:pt x="1915" y="332"/>
                    <a:pt x="1946" y="236"/>
                  </a:cubicBezTo>
                  <a:cubicBezTo>
                    <a:pt x="1995" y="81"/>
                    <a:pt x="2154" y="0"/>
                    <a:pt x="2308" y="36"/>
                  </a:cubicBezTo>
                  <a:cubicBezTo>
                    <a:pt x="2452" y="70"/>
                    <a:pt x="2559" y="215"/>
                    <a:pt x="2545" y="365"/>
                  </a:cubicBezTo>
                  <a:cubicBezTo>
                    <a:pt x="2529" y="538"/>
                    <a:pt x="2508" y="710"/>
                    <a:pt x="2490" y="883"/>
                  </a:cubicBezTo>
                  <a:cubicBezTo>
                    <a:pt x="2451" y="1236"/>
                    <a:pt x="2407" y="1590"/>
                    <a:pt x="2375" y="1944"/>
                  </a:cubicBezTo>
                  <a:cubicBezTo>
                    <a:pt x="2347" y="2255"/>
                    <a:pt x="2245" y="2522"/>
                    <a:pt x="1989" y="2719"/>
                  </a:cubicBezTo>
                  <a:cubicBezTo>
                    <a:pt x="1778" y="2880"/>
                    <a:pt x="1576" y="3050"/>
                    <a:pt x="1367" y="3214"/>
                  </a:cubicBezTo>
                  <a:cubicBezTo>
                    <a:pt x="1281" y="3281"/>
                    <a:pt x="1238" y="3363"/>
                    <a:pt x="1239" y="3471"/>
                  </a:cubicBezTo>
                  <a:cubicBezTo>
                    <a:pt x="1240" y="3647"/>
                    <a:pt x="1240" y="3823"/>
                    <a:pt x="1239" y="3999"/>
                  </a:cubicBezTo>
                  <a:cubicBezTo>
                    <a:pt x="1238" y="4118"/>
                    <a:pt x="1176" y="4182"/>
                    <a:pt x="1059" y="4183"/>
                  </a:cubicBezTo>
                  <a:cubicBezTo>
                    <a:pt x="916" y="4184"/>
                    <a:pt x="774" y="4183"/>
                    <a:pt x="631" y="4183"/>
                  </a:cubicBezTo>
                  <a:cubicBezTo>
                    <a:pt x="631" y="4184"/>
                    <a:pt x="631" y="4184"/>
                    <a:pt x="631" y="4184"/>
                  </a:cubicBezTo>
                  <a:close/>
                  <a:moveTo>
                    <a:pt x="1031" y="4068"/>
                  </a:moveTo>
                  <a:cubicBezTo>
                    <a:pt x="1109" y="4068"/>
                    <a:pt x="1125" y="4052"/>
                    <a:pt x="1125" y="3974"/>
                  </a:cubicBezTo>
                  <a:cubicBezTo>
                    <a:pt x="1124" y="3800"/>
                    <a:pt x="1126" y="3627"/>
                    <a:pt x="1122" y="3453"/>
                  </a:cubicBezTo>
                  <a:cubicBezTo>
                    <a:pt x="1119" y="3311"/>
                    <a:pt x="1180" y="3206"/>
                    <a:pt x="1288" y="3121"/>
                  </a:cubicBezTo>
                  <a:cubicBezTo>
                    <a:pt x="1512" y="2944"/>
                    <a:pt x="1732" y="2763"/>
                    <a:pt x="1955" y="2585"/>
                  </a:cubicBezTo>
                  <a:cubicBezTo>
                    <a:pt x="2148" y="2431"/>
                    <a:pt x="2222" y="2221"/>
                    <a:pt x="2247" y="1985"/>
                  </a:cubicBezTo>
                  <a:cubicBezTo>
                    <a:pt x="2289" y="1589"/>
                    <a:pt x="2333" y="1193"/>
                    <a:pt x="2376" y="798"/>
                  </a:cubicBezTo>
                  <a:cubicBezTo>
                    <a:pt x="2391" y="663"/>
                    <a:pt x="2407" y="528"/>
                    <a:pt x="2419" y="393"/>
                  </a:cubicBezTo>
                  <a:cubicBezTo>
                    <a:pt x="2422" y="352"/>
                    <a:pt x="2421" y="307"/>
                    <a:pt x="2408" y="268"/>
                  </a:cubicBezTo>
                  <a:cubicBezTo>
                    <a:pt x="2384" y="191"/>
                    <a:pt x="2305" y="144"/>
                    <a:pt x="2226" y="149"/>
                  </a:cubicBezTo>
                  <a:cubicBezTo>
                    <a:pt x="2146" y="154"/>
                    <a:pt x="2071" y="211"/>
                    <a:pt x="2054" y="294"/>
                  </a:cubicBezTo>
                  <a:cubicBezTo>
                    <a:pt x="2028" y="427"/>
                    <a:pt x="2009" y="561"/>
                    <a:pt x="1989" y="696"/>
                  </a:cubicBezTo>
                  <a:cubicBezTo>
                    <a:pt x="1963" y="867"/>
                    <a:pt x="1939" y="1039"/>
                    <a:pt x="1912" y="1210"/>
                  </a:cubicBezTo>
                  <a:cubicBezTo>
                    <a:pt x="1906" y="1254"/>
                    <a:pt x="1913" y="1284"/>
                    <a:pt x="1948" y="1315"/>
                  </a:cubicBezTo>
                  <a:cubicBezTo>
                    <a:pt x="2085" y="1437"/>
                    <a:pt x="2093" y="1625"/>
                    <a:pt x="1962" y="1752"/>
                  </a:cubicBezTo>
                  <a:cubicBezTo>
                    <a:pt x="1697" y="2007"/>
                    <a:pt x="1429" y="2258"/>
                    <a:pt x="1162" y="2510"/>
                  </a:cubicBezTo>
                  <a:cubicBezTo>
                    <a:pt x="1130" y="2540"/>
                    <a:pt x="1091" y="2560"/>
                    <a:pt x="1057" y="2520"/>
                  </a:cubicBezTo>
                  <a:cubicBezTo>
                    <a:pt x="1022" y="2481"/>
                    <a:pt x="1049" y="2446"/>
                    <a:pt x="1080" y="2417"/>
                  </a:cubicBezTo>
                  <a:cubicBezTo>
                    <a:pt x="1323" y="2187"/>
                    <a:pt x="1565" y="1958"/>
                    <a:pt x="1808" y="1728"/>
                  </a:cubicBezTo>
                  <a:cubicBezTo>
                    <a:pt x="1832" y="1705"/>
                    <a:pt x="1857" y="1682"/>
                    <a:pt x="1879" y="1658"/>
                  </a:cubicBezTo>
                  <a:cubicBezTo>
                    <a:pt x="1945" y="1586"/>
                    <a:pt x="1944" y="1484"/>
                    <a:pt x="1878" y="1417"/>
                  </a:cubicBezTo>
                  <a:cubicBezTo>
                    <a:pt x="1815" y="1352"/>
                    <a:pt x="1714" y="1345"/>
                    <a:pt x="1642" y="1408"/>
                  </a:cubicBezTo>
                  <a:cubicBezTo>
                    <a:pt x="1568" y="1472"/>
                    <a:pt x="1499" y="1541"/>
                    <a:pt x="1427" y="1608"/>
                  </a:cubicBezTo>
                  <a:cubicBezTo>
                    <a:pt x="1317" y="1711"/>
                    <a:pt x="1215" y="1827"/>
                    <a:pt x="1093" y="1915"/>
                  </a:cubicBezTo>
                  <a:cubicBezTo>
                    <a:pt x="939" y="2027"/>
                    <a:pt x="773" y="2124"/>
                    <a:pt x="606" y="2216"/>
                  </a:cubicBezTo>
                  <a:cubicBezTo>
                    <a:pt x="298" y="2385"/>
                    <a:pt x="136" y="2641"/>
                    <a:pt x="132" y="2989"/>
                  </a:cubicBezTo>
                  <a:cubicBezTo>
                    <a:pt x="128" y="3325"/>
                    <a:pt x="138" y="3661"/>
                    <a:pt x="141" y="3997"/>
                  </a:cubicBezTo>
                  <a:cubicBezTo>
                    <a:pt x="142" y="4054"/>
                    <a:pt x="173" y="4069"/>
                    <a:pt x="223" y="4069"/>
                  </a:cubicBezTo>
                  <a:cubicBezTo>
                    <a:pt x="361" y="4068"/>
                    <a:pt x="499" y="4068"/>
                    <a:pt x="637" y="4068"/>
                  </a:cubicBezTo>
                  <a:cubicBezTo>
                    <a:pt x="768" y="4068"/>
                    <a:pt x="900" y="4069"/>
                    <a:pt x="1031" y="40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15"/>
            <p:cNvSpPr>
              <a:spLocks noEditPoints="1"/>
            </p:cNvSpPr>
            <p:nvPr/>
          </p:nvSpPr>
          <p:spPr bwMode="auto">
            <a:xfrm>
              <a:off x="-838200" y="3838575"/>
              <a:ext cx="769938" cy="768350"/>
            </a:xfrm>
            <a:custGeom>
              <a:avLst/>
              <a:gdLst>
                <a:gd name="T0" fmla="*/ 3950 w 4692"/>
                <a:gd name="T1" fmla="*/ 3684 h 4674"/>
                <a:gd name="T2" fmla="*/ 3741 w 4692"/>
                <a:gd name="T3" fmla="*/ 728 h 4674"/>
                <a:gd name="T4" fmla="*/ 836 w 4692"/>
                <a:gd name="T5" fmla="*/ 812 h 4674"/>
                <a:gd name="T6" fmla="*/ 786 w 4692"/>
                <a:gd name="T7" fmla="*/ 3763 h 4674"/>
                <a:gd name="T8" fmla="*/ 3703 w 4692"/>
                <a:gd name="T9" fmla="*/ 3932 h 4674"/>
                <a:gd name="T10" fmla="*/ 3950 w 4692"/>
                <a:gd name="T11" fmla="*/ 3684 h 4674"/>
                <a:gd name="T12" fmla="*/ 2275 w 4692"/>
                <a:gd name="T13" fmla="*/ 4271 h 4674"/>
                <a:gd name="T14" fmla="*/ 375 w 4692"/>
                <a:gd name="T15" fmla="*/ 2316 h 4674"/>
                <a:gd name="T16" fmla="*/ 2344 w 4692"/>
                <a:gd name="T17" fmla="*/ 355 h 4674"/>
                <a:gd name="T18" fmla="*/ 4292 w 4692"/>
                <a:gd name="T19" fmla="*/ 2354 h 4674"/>
                <a:gd name="T20" fmla="*/ 2275 w 4692"/>
                <a:gd name="T21" fmla="*/ 4271 h 4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2" h="4674">
                  <a:moveTo>
                    <a:pt x="3950" y="3684"/>
                  </a:moveTo>
                  <a:cubicBezTo>
                    <a:pt x="4692" y="2809"/>
                    <a:pt x="4606" y="1498"/>
                    <a:pt x="3741" y="728"/>
                  </a:cubicBezTo>
                  <a:cubicBezTo>
                    <a:pt x="2924" y="0"/>
                    <a:pt x="1648" y="4"/>
                    <a:pt x="836" y="812"/>
                  </a:cubicBezTo>
                  <a:cubicBezTo>
                    <a:pt x="29" y="1616"/>
                    <a:pt x="0" y="2922"/>
                    <a:pt x="786" y="3763"/>
                  </a:cubicBezTo>
                  <a:cubicBezTo>
                    <a:pt x="1542" y="4572"/>
                    <a:pt x="2822" y="4674"/>
                    <a:pt x="3703" y="3932"/>
                  </a:cubicBezTo>
                  <a:cubicBezTo>
                    <a:pt x="3809" y="3831"/>
                    <a:pt x="3903" y="3728"/>
                    <a:pt x="3950" y="3684"/>
                  </a:cubicBezTo>
                  <a:close/>
                  <a:moveTo>
                    <a:pt x="2275" y="4271"/>
                  </a:moveTo>
                  <a:cubicBezTo>
                    <a:pt x="1230" y="4243"/>
                    <a:pt x="377" y="3387"/>
                    <a:pt x="375" y="2316"/>
                  </a:cubicBezTo>
                  <a:cubicBezTo>
                    <a:pt x="373" y="1227"/>
                    <a:pt x="1260" y="350"/>
                    <a:pt x="2344" y="355"/>
                  </a:cubicBezTo>
                  <a:cubicBezTo>
                    <a:pt x="3420" y="360"/>
                    <a:pt x="4312" y="1243"/>
                    <a:pt x="4292" y="2354"/>
                  </a:cubicBezTo>
                  <a:cubicBezTo>
                    <a:pt x="4273" y="3398"/>
                    <a:pt x="3408" y="4302"/>
                    <a:pt x="2275" y="42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16"/>
            <p:cNvSpPr>
              <a:spLocks noEditPoints="1"/>
            </p:cNvSpPr>
            <p:nvPr/>
          </p:nvSpPr>
          <p:spPr bwMode="auto">
            <a:xfrm>
              <a:off x="-608013" y="4040188"/>
              <a:ext cx="307975" cy="268288"/>
            </a:xfrm>
            <a:custGeom>
              <a:avLst/>
              <a:gdLst>
                <a:gd name="T0" fmla="*/ 0 w 1881"/>
                <a:gd name="T1" fmla="*/ 1629 h 1629"/>
                <a:gd name="T2" fmla="*/ 1881 w 1881"/>
                <a:gd name="T3" fmla="*/ 1629 h 1629"/>
                <a:gd name="T4" fmla="*/ 940 w 1881"/>
                <a:gd name="T5" fmla="*/ 0 h 1629"/>
                <a:gd name="T6" fmla="*/ 0 w 1881"/>
                <a:gd name="T7" fmla="*/ 1629 h 1629"/>
                <a:gd name="T8" fmla="*/ 1022 w 1881"/>
                <a:gd name="T9" fmla="*/ 1422 h 1629"/>
                <a:gd name="T10" fmla="*/ 1007 w 1881"/>
                <a:gd name="T11" fmla="*/ 1434 h 1629"/>
                <a:gd name="T12" fmla="*/ 874 w 1881"/>
                <a:gd name="T13" fmla="*/ 1434 h 1629"/>
                <a:gd name="T14" fmla="*/ 860 w 1881"/>
                <a:gd name="T15" fmla="*/ 1420 h 1629"/>
                <a:gd name="T16" fmla="*/ 859 w 1881"/>
                <a:gd name="T17" fmla="*/ 1296 h 1629"/>
                <a:gd name="T18" fmla="*/ 1022 w 1881"/>
                <a:gd name="T19" fmla="*/ 1296 h 1629"/>
                <a:gd name="T20" fmla="*/ 1022 w 1881"/>
                <a:gd name="T21" fmla="*/ 1422 h 1629"/>
                <a:gd name="T22" fmla="*/ 1021 w 1881"/>
                <a:gd name="T23" fmla="*/ 1207 h 1629"/>
                <a:gd name="T24" fmla="*/ 860 w 1881"/>
                <a:gd name="T25" fmla="*/ 1207 h 1629"/>
                <a:gd name="T26" fmla="*/ 860 w 1881"/>
                <a:gd name="T27" fmla="*/ 414 h 1629"/>
                <a:gd name="T28" fmla="*/ 1021 w 1881"/>
                <a:gd name="T29" fmla="*/ 414 h 1629"/>
                <a:gd name="T30" fmla="*/ 1021 w 1881"/>
                <a:gd name="T31" fmla="*/ 1207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1" h="1629">
                  <a:moveTo>
                    <a:pt x="0" y="1629"/>
                  </a:moveTo>
                  <a:cubicBezTo>
                    <a:pt x="627" y="1629"/>
                    <a:pt x="1251" y="1629"/>
                    <a:pt x="1881" y="1629"/>
                  </a:cubicBezTo>
                  <a:cubicBezTo>
                    <a:pt x="1566" y="1083"/>
                    <a:pt x="1254" y="543"/>
                    <a:pt x="940" y="0"/>
                  </a:cubicBezTo>
                  <a:cubicBezTo>
                    <a:pt x="626" y="545"/>
                    <a:pt x="313" y="1086"/>
                    <a:pt x="0" y="1629"/>
                  </a:cubicBezTo>
                  <a:close/>
                  <a:moveTo>
                    <a:pt x="1022" y="1422"/>
                  </a:moveTo>
                  <a:cubicBezTo>
                    <a:pt x="1022" y="1426"/>
                    <a:pt x="1012" y="1434"/>
                    <a:pt x="1007" y="1434"/>
                  </a:cubicBezTo>
                  <a:cubicBezTo>
                    <a:pt x="963" y="1435"/>
                    <a:pt x="919" y="1435"/>
                    <a:pt x="874" y="1434"/>
                  </a:cubicBezTo>
                  <a:cubicBezTo>
                    <a:pt x="869" y="1433"/>
                    <a:pt x="860" y="1425"/>
                    <a:pt x="860" y="1420"/>
                  </a:cubicBezTo>
                  <a:cubicBezTo>
                    <a:pt x="859" y="1379"/>
                    <a:pt x="859" y="1339"/>
                    <a:pt x="859" y="1296"/>
                  </a:cubicBezTo>
                  <a:cubicBezTo>
                    <a:pt x="915" y="1296"/>
                    <a:pt x="967" y="1296"/>
                    <a:pt x="1022" y="1296"/>
                  </a:cubicBezTo>
                  <a:cubicBezTo>
                    <a:pt x="1022" y="1339"/>
                    <a:pt x="1023" y="1381"/>
                    <a:pt x="1022" y="1422"/>
                  </a:cubicBezTo>
                  <a:close/>
                  <a:moveTo>
                    <a:pt x="1021" y="1207"/>
                  </a:moveTo>
                  <a:cubicBezTo>
                    <a:pt x="967" y="1207"/>
                    <a:pt x="914" y="1207"/>
                    <a:pt x="860" y="1207"/>
                  </a:cubicBezTo>
                  <a:cubicBezTo>
                    <a:pt x="860" y="942"/>
                    <a:pt x="860" y="679"/>
                    <a:pt x="860" y="414"/>
                  </a:cubicBezTo>
                  <a:cubicBezTo>
                    <a:pt x="914" y="414"/>
                    <a:pt x="967" y="414"/>
                    <a:pt x="1021" y="414"/>
                  </a:cubicBezTo>
                  <a:cubicBezTo>
                    <a:pt x="1021" y="679"/>
                    <a:pt x="1021" y="942"/>
                    <a:pt x="1021" y="120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17"/>
            <p:cNvSpPr>
              <a:spLocks noEditPoints="1"/>
            </p:cNvSpPr>
            <p:nvPr/>
          </p:nvSpPr>
          <p:spPr bwMode="auto">
            <a:xfrm>
              <a:off x="-736600" y="3937000"/>
              <a:ext cx="563563" cy="563563"/>
            </a:xfrm>
            <a:custGeom>
              <a:avLst/>
              <a:gdLst>
                <a:gd name="T0" fmla="*/ 1717 w 3435"/>
                <a:gd name="T1" fmla="*/ 0 h 3435"/>
                <a:gd name="T2" fmla="*/ 0 w 3435"/>
                <a:gd name="T3" fmla="*/ 1718 h 3435"/>
                <a:gd name="T4" fmla="*/ 1717 w 3435"/>
                <a:gd name="T5" fmla="*/ 3435 h 3435"/>
                <a:gd name="T6" fmla="*/ 3435 w 3435"/>
                <a:gd name="T7" fmla="*/ 1718 h 3435"/>
                <a:gd name="T8" fmla="*/ 1717 w 3435"/>
                <a:gd name="T9" fmla="*/ 0 h 3435"/>
                <a:gd name="T10" fmla="*/ 2791 w 3435"/>
                <a:gd name="T11" fmla="*/ 2425 h 3435"/>
                <a:gd name="T12" fmla="*/ 2433 w 3435"/>
                <a:gd name="T13" fmla="*/ 2424 h 3435"/>
                <a:gd name="T14" fmla="*/ 1717 w 3435"/>
                <a:gd name="T15" fmla="*/ 2424 h 3435"/>
                <a:gd name="T16" fmla="*/ 1717 w 3435"/>
                <a:gd name="T17" fmla="*/ 2425 h 3435"/>
                <a:gd name="T18" fmla="*/ 645 w 3435"/>
                <a:gd name="T19" fmla="*/ 2425 h 3435"/>
                <a:gd name="T20" fmla="*/ 564 w 3435"/>
                <a:gd name="T21" fmla="*/ 2383 h 3435"/>
                <a:gd name="T22" fmla="*/ 570 w 3435"/>
                <a:gd name="T23" fmla="*/ 2293 h 3435"/>
                <a:gd name="T24" fmla="*/ 1041 w 3435"/>
                <a:gd name="T25" fmla="*/ 1478 h 3435"/>
                <a:gd name="T26" fmla="*/ 1548 w 3435"/>
                <a:gd name="T27" fmla="*/ 600 h 3435"/>
                <a:gd name="T28" fmla="*/ 1648 w 3435"/>
                <a:gd name="T29" fmla="*/ 427 h 3435"/>
                <a:gd name="T30" fmla="*/ 1765 w 3435"/>
                <a:gd name="T31" fmla="*/ 401 h 3435"/>
                <a:gd name="T32" fmla="*/ 1795 w 3435"/>
                <a:gd name="T33" fmla="*/ 439 h 3435"/>
                <a:gd name="T34" fmla="*/ 2169 w 3435"/>
                <a:gd name="T35" fmla="*/ 1085 h 3435"/>
                <a:gd name="T36" fmla="*/ 2651 w 3435"/>
                <a:gd name="T37" fmla="*/ 1921 h 3435"/>
                <a:gd name="T38" fmla="*/ 2868 w 3435"/>
                <a:gd name="T39" fmla="*/ 2295 h 3435"/>
                <a:gd name="T40" fmla="*/ 2791 w 3435"/>
                <a:gd name="T41" fmla="*/ 2425 h 3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35" h="3435">
                  <a:moveTo>
                    <a:pt x="1717" y="0"/>
                  </a:moveTo>
                  <a:cubicBezTo>
                    <a:pt x="769" y="0"/>
                    <a:pt x="0" y="769"/>
                    <a:pt x="0" y="1718"/>
                  </a:cubicBezTo>
                  <a:cubicBezTo>
                    <a:pt x="0" y="2666"/>
                    <a:pt x="769" y="3435"/>
                    <a:pt x="1717" y="3435"/>
                  </a:cubicBezTo>
                  <a:cubicBezTo>
                    <a:pt x="2666" y="3435"/>
                    <a:pt x="3435" y="2666"/>
                    <a:pt x="3435" y="1718"/>
                  </a:cubicBezTo>
                  <a:cubicBezTo>
                    <a:pt x="3435" y="769"/>
                    <a:pt x="2666" y="0"/>
                    <a:pt x="1717" y="0"/>
                  </a:cubicBezTo>
                  <a:close/>
                  <a:moveTo>
                    <a:pt x="2791" y="2425"/>
                  </a:moveTo>
                  <a:cubicBezTo>
                    <a:pt x="2672" y="2424"/>
                    <a:pt x="2552" y="2424"/>
                    <a:pt x="2433" y="2424"/>
                  </a:cubicBezTo>
                  <a:cubicBezTo>
                    <a:pt x="2194" y="2424"/>
                    <a:pt x="1956" y="2424"/>
                    <a:pt x="1717" y="2424"/>
                  </a:cubicBezTo>
                  <a:cubicBezTo>
                    <a:pt x="1717" y="2424"/>
                    <a:pt x="1717" y="2425"/>
                    <a:pt x="1717" y="2425"/>
                  </a:cubicBezTo>
                  <a:cubicBezTo>
                    <a:pt x="1360" y="2425"/>
                    <a:pt x="1002" y="2425"/>
                    <a:pt x="645" y="2425"/>
                  </a:cubicBezTo>
                  <a:cubicBezTo>
                    <a:pt x="610" y="2425"/>
                    <a:pt x="582" y="2414"/>
                    <a:pt x="564" y="2383"/>
                  </a:cubicBezTo>
                  <a:cubicBezTo>
                    <a:pt x="547" y="2353"/>
                    <a:pt x="553" y="2323"/>
                    <a:pt x="570" y="2293"/>
                  </a:cubicBezTo>
                  <a:cubicBezTo>
                    <a:pt x="727" y="2022"/>
                    <a:pt x="884" y="1750"/>
                    <a:pt x="1041" y="1478"/>
                  </a:cubicBezTo>
                  <a:cubicBezTo>
                    <a:pt x="1210" y="1185"/>
                    <a:pt x="1379" y="893"/>
                    <a:pt x="1548" y="600"/>
                  </a:cubicBezTo>
                  <a:cubicBezTo>
                    <a:pt x="1582" y="542"/>
                    <a:pt x="1614" y="484"/>
                    <a:pt x="1648" y="427"/>
                  </a:cubicBezTo>
                  <a:cubicBezTo>
                    <a:pt x="1674" y="384"/>
                    <a:pt x="1727" y="372"/>
                    <a:pt x="1765" y="401"/>
                  </a:cubicBezTo>
                  <a:cubicBezTo>
                    <a:pt x="1778" y="411"/>
                    <a:pt x="1787" y="425"/>
                    <a:pt x="1795" y="439"/>
                  </a:cubicBezTo>
                  <a:cubicBezTo>
                    <a:pt x="1920" y="654"/>
                    <a:pt x="2044" y="869"/>
                    <a:pt x="2169" y="1085"/>
                  </a:cubicBezTo>
                  <a:cubicBezTo>
                    <a:pt x="2330" y="1363"/>
                    <a:pt x="2491" y="1642"/>
                    <a:pt x="2651" y="1921"/>
                  </a:cubicBezTo>
                  <a:cubicBezTo>
                    <a:pt x="2724" y="2046"/>
                    <a:pt x="2794" y="2172"/>
                    <a:pt x="2868" y="2295"/>
                  </a:cubicBezTo>
                  <a:cubicBezTo>
                    <a:pt x="2898" y="2345"/>
                    <a:pt x="2879" y="2426"/>
                    <a:pt x="2791" y="24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cxnSp>
        <p:nvCxnSpPr>
          <p:cNvPr id="5" name="Straight Connector 4"/>
          <p:cNvCxnSpPr/>
          <p:nvPr/>
        </p:nvCxnSpPr>
        <p:spPr>
          <a:xfrm>
            <a:off x="1858213" y="3414016"/>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58213" y="3884279"/>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58213" y="4354542"/>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58213" y="4824805"/>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58213" y="5295068"/>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858213" y="5765331"/>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40352" y="3414016"/>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40352" y="3884279"/>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40352" y="4354542"/>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40352" y="4824805"/>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40352" y="5295068"/>
            <a:ext cx="3474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240352" y="5765331"/>
            <a:ext cx="3474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51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Facts and Trends</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17324" y="1976076"/>
            <a:ext cx="2759089" cy="1446550"/>
          </a:xfrm>
          <a:prstGeom prst="rect">
            <a:avLst/>
          </a:prstGeom>
        </p:spPr>
        <p:txBody>
          <a:bodyPr wrap="none">
            <a:spAutoFit/>
          </a:bodyPr>
          <a:lstStyle/>
          <a:p>
            <a:r>
              <a:rPr lang="en-US" sz="8800" b="1" kern="0" dirty="0">
                <a:solidFill>
                  <a:srgbClr val="00B14F"/>
                </a:solidFill>
                <a:latin typeface="Arial" panose="020B0604020202020204" pitchFamily="34" charset="0"/>
                <a:ea typeface="Montserrat"/>
                <a:cs typeface="Arial" panose="020B0604020202020204" pitchFamily="34" charset="0"/>
                <a:sym typeface="Montserrat"/>
              </a:rPr>
              <a:t>72% </a:t>
            </a:r>
            <a:endParaRPr lang="en-IN" sz="8800" b="1" dirty="0">
              <a:solidFill>
                <a:srgbClr val="00B14F"/>
              </a:solidFill>
            </a:endParaRPr>
          </a:p>
        </p:txBody>
      </p:sp>
      <p:sp>
        <p:nvSpPr>
          <p:cNvPr id="56" name="Rectangle 55"/>
          <p:cNvSpPr/>
          <p:nvPr/>
        </p:nvSpPr>
        <p:spPr>
          <a:xfrm>
            <a:off x="4239267" y="1976076"/>
            <a:ext cx="2759089" cy="1446550"/>
          </a:xfrm>
          <a:prstGeom prst="rect">
            <a:avLst/>
          </a:prstGeom>
        </p:spPr>
        <p:txBody>
          <a:bodyPr wrap="none">
            <a:spAutoFit/>
          </a:bodyPr>
          <a:lstStyle/>
          <a:p>
            <a:r>
              <a:rPr lang="en-US" sz="8800" b="1" kern="0" dirty="0">
                <a:solidFill>
                  <a:srgbClr val="0064DF"/>
                </a:solidFill>
                <a:latin typeface="Arial" panose="020B0604020202020204" pitchFamily="34" charset="0"/>
                <a:ea typeface="Montserrat"/>
                <a:cs typeface="Arial" panose="020B0604020202020204" pitchFamily="34" charset="0"/>
                <a:sym typeface="Montserrat"/>
              </a:rPr>
              <a:t>35% </a:t>
            </a:r>
            <a:endParaRPr lang="en-IN" sz="8800" b="1" dirty="0">
              <a:solidFill>
                <a:srgbClr val="0064DF"/>
              </a:solidFill>
            </a:endParaRPr>
          </a:p>
        </p:txBody>
      </p:sp>
      <p:sp>
        <p:nvSpPr>
          <p:cNvPr id="57" name="Rectangle 56"/>
          <p:cNvSpPr/>
          <p:nvPr/>
        </p:nvSpPr>
        <p:spPr>
          <a:xfrm>
            <a:off x="7908547" y="1976076"/>
            <a:ext cx="2759089" cy="1446550"/>
          </a:xfrm>
          <a:prstGeom prst="rect">
            <a:avLst/>
          </a:prstGeom>
        </p:spPr>
        <p:txBody>
          <a:bodyPr wrap="none">
            <a:spAutoFit/>
          </a:bodyPr>
          <a:lstStyle/>
          <a:p>
            <a:r>
              <a:rPr lang="en-US" sz="8800" b="1" kern="0" dirty="0">
                <a:solidFill>
                  <a:srgbClr val="ED7D30"/>
                </a:solidFill>
                <a:latin typeface="Arial" panose="020B0604020202020204" pitchFamily="34" charset="0"/>
                <a:ea typeface="Montserrat"/>
                <a:cs typeface="Arial" panose="020B0604020202020204" pitchFamily="34" charset="0"/>
                <a:sym typeface="Montserrat"/>
              </a:rPr>
              <a:t>97% </a:t>
            </a:r>
            <a:endParaRPr lang="en-IN" sz="8800" b="1" dirty="0">
              <a:solidFill>
                <a:srgbClr val="ED7D30"/>
              </a:solidFill>
            </a:endParaRPr>
          </a:p>
        </p:txBody>
      </p:sp>
      <p:sp>
        <p:nvSpPr>
          <p:cNvPr id="58" name="Rectangle 57"/>
          <p:cNvSpPr/>
          <p:nvPr/>
        </p:nvSpPr>
        <p:spPr>
          <a:xfrm>
            <a:off x="686189" y="3383575"/>
            <a:ext cx="3190754" cy="1685077"/>
          </a:xfrm>
          <a:prstGeom prst="rect">
            <a:avLst/>
          </a:prstGeom>
        </p:spPr>
        <p:txBody>
          <a:bodyPr wrap="square">
            <a:spAutoFit/>
          </a:bodyPr>
          <a:lstStyle/>
          <a:p>
            <a:pPr marL="126997" defTabSz="1219170">
              <a:lnSpc>
                <a:spcPct val="115000"/>
              </a:lnSpc>
              <a:spcAft>
                <a:spcPts val="18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Of hotel operators are expected to deploy facial recognition by 2025 to identify and interact with guests.</a:t>
            </a:r>
          </a:p>
        </p:txBody>
      </p:sp>
      <p:sp>
        <p:nvSpPr>
          <p:cNvPr id="59" name="Rectangle 58"/>
          <p:cNvSpPr/>
          <p:nvPr/>
        </p:nvSpPr>
        <p:spPr>
          <a:xfrm>
            <a:off x="4239267" y="3383575"/>
            <a:ext cx="2774066" cy="1477328"/>
          </a:xfrm>
          <a:prstGeom prst="rect">
            <a:avLst/>
          </a:prstGeom>
        </p:spPr>
        <p:txBody>
          <a:bodyPr wrap="square">
            <a:spAutoFit/>
          </a:bodyPr>
          <a:lstStyle/>
          <a:p>
            <a:r>
              <a:rPr lang="en-US" kern="0" dirty="0">
                <a:latin typeface="Arial" panose="020B0604020202020204" pitchFamily="34" charset="0"/>
                <a:ea typeface="Montserrat"/>
                <a:cs typeface="Arial" panose="020B0604020202020204" pitchFamily="34" charset="0"/>
                <a:sym typeface="Montserrat"/>
              </a:rPr>
              <a:t>Of facial recognition errors happen when identifying dark-skinned women, compared to </a:t>
            </a:r>
            <a:br>
              <a:rPr lang="en-US" kern="0" dirty="0">
                <a:latin typeface="Arial" panose="020B0604020202020204" pitchFamily="34" charset="0"/>
                <a:ea typeface="Montserrat"/>
                <a:cs typeface="Arial" panose="020B0604020202020204" pitchFamily="34" charset="0"/>
                <a:sym typeface="Montserrat"/>
              </a:rPr>
            </a:br>
            <a:r>
              <a:rPr lang="en-US" kern="0" dirty="0">
                <a:latin typeface="Arial" panose="020B0604020202020204" pitchFamily="34" charset="0"/>
                <a:ea typeface="Montserrat"/>
                <a:cs typeface="Arial" panose="020B0604020202020204" pitchFamily="34" charset="0"/>
                <a:sym typeface="Montserrat"/>
              </a:rPr>
              <a:t>1% for white males.</a:t>
            </a:r>
            <a:endParaRPr lang="en-IN" dirty="0"/>
          </a:p>
        </p:txBody>
      </p:sp>
      <p:sp>
        <p:nvSpPr>
          <p:cNvPr id="60" name="Rectangle 59"/>
          <p:cNvSpPr/>
          <p:nvPr/>
        </p:nvSpPr>
        <p:spPr>
          <a:xfrm>
            <a:off x="7898674" y="3383575"/>
            <a:ext cx="2768962" cy="1047979"/>
          </a:xfrm>
          <a:prstGeom prst="rect">
            <a:avLst/>
          </a:prstGeom>
        </p:spPr>
        <p:txBody>
          <a:bodyPr wrap="square">
            <a:spAutoFit/>
          </a:bodyPr>
          <a:lstStyle/>
          <a:p>
            <a:pPr marL="126997" defTabSz="1219170">
              <a:lnSpc>
                <a:spcPct val="115000"/>
              </a:lnSpc>
              <a:spcAft>
                <a:spcPts val="18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of airports will roll out facial recognition technology.</a:t>
            </a:r>
          </a:p>
        </p:txBody>
      </p:sp>
      <p:sp>
        <p:nvSpPr>
          <p:cNvPr id="61" name="Rectangle 60"/>
          <p:cNvSpPr/>
          <p:nvPr/>
        </p:nvSpPr>
        <p:spPr>
          <a:xfrm>
            <a:off x="7898674" y="1680148"/>
            <a:ext cx="2768962" cy="383823"/>
          </a:xfrm>
          <a:prstGeom prst="rect">
            <a:avLst/>
          </a:prstGeom>
        </p:spPr>
        <p:txBody>
          <a:bodyPr wrap="square">
            <a:spAutoFit/>
          </a:bodyPr>
          <a:lstStyle/>
          <a:p>
            <a:pPr marL="126997" defTabSz="1219170">
              <a:lnSpc>
                <a:spcPct val="115000"/>
              </a:lnSpc>
              <a:spcAft>
                <a:spcPts val="18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By 2023,</a:t>
            </a:r>
          </a:p>
        </p:txBody>
      </p:sp>
      <p:grpSp>
        <p:nvGrpSpPr>
          <p:cNvPr id="85" name="Group 84"/>
          <p:cNvGrpSpPr/>
          <p:nvPr/>
        </p:nvGrpSpPr>
        <p:grpSpPr>
          <a:xfrm>
            <a:off x="3622510" y="2223987"/>
            <a:ext cx="7496526" cy="2844666"/>
            <a:chOff x="3622510" y="2063970"/>
            <a:chExt cx="7496526" cy="3969531"/>
          </a:xfrm>
        </p:grpSpPr>
        <p:sp>
          <p:nvSpPr>
            <p:cNvPr id="80" name="Rectangle 79">
              <a:extLst>
                <a:ext uri="{FF2B5EF4-FFF2-40B4-BE49-F238E27FC236}">
                  <a16:creationId xmlns:a16="http://schemas.microsoft.com/office/drawing/2014/main" id="{16A9ED40-511F-4B58-94EF-768B503A31EF}"/>
                </a:ext>
              </a:extLst>
            </p:cNvPr>
            <p:cNvSpPr/>
            <p:nvPr/>
          </p:nvSpPr>
          <p:spPr>
            <a:xfrm>
              <a:off x="3622510" y="2063970"/>
              <a:ext cx="90495" cy="3969531"/>
            </a:xfrm>
            <a:prstGeom prst="rect">
              <a:avLst/>
            </a:prstGeom>
            <a:solidFill>
              <a:srgbClr val="00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Rectangle 80">
              <a:extLst>
                <a:ext uri="{FF2B5EF4-FFF2-40B4-BE49-F238E27FC236}">
                  <a16:creationId xmlns:a16="http://schemas.microsoft.com/office/drawing/2014/main" id="{31142D0F-BC85-49F1-A449-A54E5EA267AC}"/>
                </a:ext>
              </a:extLst>
            </p:cNvPr>
            <p:cNvSpPr/>
            <p:nvPr/>
          </p:nvSpPr>
          <p:spPr>
            <a:xfrm>
              <a:off x="7327935" y="2063971"/>
              <a:ext cx="90495" cy="3969530"/>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Rectangle 81">
              <a:extLst>
                <a:ext uri="{FF2B5EF4-FFF2-40B4-BE49-F238E27FC236}">
                  <a16:creationId xmlns:a16="http://schemas.microsoft.com/office/drawing/2014/main" id="{31142D0F-BC85-49F1-A449-A54E5EA267AC}"/>
                </a:ext>
              </a:extLst>
            </p:cNvPr>
            <p:cNvSpPr/>
            <p:nvPr/>
          </p:nvSpPr>
          <p:spPr>
            <a:xfrm>
              <a:off x="11028541" y="2063971"/>
              <a:ext cx="90495" cy="3969530"/>
            </a:xfrm>
            <a:prstGeom prst="rect">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202588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Scenario</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09555" y="1261824"/>
            <a:ext cx="8164559" cy="4581960"/>
          </a:xfrm>
          <a:prstGeom prst="rect">
            <a:avLst/>
          </a:prstGeom>
        </p:spPr>
        <p:txBody>
          <a:bodyPr wrap="square">
            <a:spAutoFit/>
          </a:bodyPr>
          <a:lstStyle/>
          <a:p>
            <a:pPr marL="126997" defTabSz="1219170">
              <a:lnSpc>
                <a:spcPct val="115000"/>
              </a:lnSpc>
              <a:spcAft>
                <a:spcPts val="12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Mrs. Sharma is the Principal of a very prominent and sought-after school in the city. In one of her Board meetings, the subject of streamlining security and attendance systems is raised after an incident of vandalism at the school. A senior teacher suggests the introduction of facial recognition that has been tried in some countries and proved to be helpful.</a:t>
            </a:r>
          </a:p>
          <a:p>
            <a:pPr marL="126997" defTabSz="1219170">
              <a:lnSpc>
                <a:spcPct val="115000"/>
              </a:lnSpc>
              <a:spcAft>
                <a:spcPts val="1200"/>
              </a:spcAft>
              <a:buClr>
                <a:schemeClr val="tx1"/>
              </a:buClr>
              <a:buSzPct val="100000"/>
            </a:pPr>
            <a:r>
              <a:rPr lang="en-US" kern="0" dirty="0">
                <a:latin typeface="Arial" panose="020B0604020202020204" pitchFamily="34" charset="0"/>
                <a:ea typeface="Montserrat"/>
                <a:cs typeface="Arial" panose="020B0604020202020204" pitchFamily="34" charset="0"/>
                <a:sym typeface="Montserrat"/>
              </a:rPr>
              <a:t>After some enquiries, Mrs. Sharma receives a proposal from a well-known technology company that specializes in facial recognition. The company promises to design a system that allows students to enter the school using their faces. That way, any unauthorized entry into the school premises can be curtailed. The company informs Mrs. Sharma that the system could be expanded to include parents of the students also.</a:t>
            </a:r>
          </a:p>
          <a:p>
            <a:pPr marL="126997" defTabSz="1219170">
              <a:lnSpc>
                <a:spcPct val="115000"/>
              </a:lnSpc>
              <a:spcAft>
                <a:spcPts val="1200"/>
              </a:spcAft>
              <a:buClr>
                <a:schemeClr val="tx1"/>
              </a:buClr>
              <a:buSzPct val="100000"/>
            </a:pPr>
            <a:r>
              <a:rPr lang="en-US" sz="2000" b="1" kern="0" dirty="0">
                <a:latin typeface="Arial" panose="020B0604020202020204" pitchFamily="34" charset="0"/>
                <a:ea typeface="Montserrat"/>
                <a:cs typeface="Arial" panose="020B0604020202020204" pitchFamily="34" charset="0"/>
                <a:sym typeface="Montserrat"/>
              </a:rPr>
              <a:t>Do you think Mrs. Sharma should install facial recognition technology to improve security and attendance in school?</a:t>
            </a:r>
          </a:p>
        </p:txBody>
      </p:sp>
      <p:grpSp>
        <p:nvGrpSpPr>
          <p:cNvPr id="7" name="Group 6"/>
          <p:cNvGrpSpPr/>
          <p:nvPr/>
        </p:nvGrpSpPr>
        <p:grpSpPr>
          <a:xfrm>
            <a:off x="2340344" y="1264487"/>
            <a:ext cx="1237803" cy="794412"/>
            <a:chOff x="3958896" y="1318060"/>
            <a:chExt cx="969079" cy="621947"/>
          </a:xfrm>
        </p:grpSpPr>
        <p:pic>
          <p:nvPicPr>
            <p:cNvPr id="8" name="Picture 7">
              <a:extLst>
                <a:ext uri="{FF2B5EF4-FFF2-40B4-BE49-F238E27FC236}">
                  <a16:creationId xmlns:a16="http://schemas.microsoft.com/office/drawing/2014/main" id="{E2FD6FBA-11D6-40D7-B6A8-B29F3914D9B5}"/>
                </a:ext>
              </a:extLst>
            </p:cNvPr>
            <p:cNvPicPr>
              <a:picLocks noChangeAspect="1"/>
            </p:cNvPicPr>
            <p:nvPr/>
          </p:nvPicPr>
          <p:blipFill>
            <a:blip r:embed="rId2"/>
            <a:stretch>
              <a:fillRect/>
            </a:stretch>
          </p:blipFill>
          <p:spPr>
            <a:xfrm rot="16200000">
              <a:off x="4306028" y="1318060"/>
              <a:ext cx="621947" cy="621947"/>
            </a:xfrm>
            <a:prstGeom prst="rect">
              <a:avLst/>
            </a:prstGeom>
          </p:spPr>
        </p:pic>
        <p:sp>
          <p:nvSpPr>
            <p:cNvPr id="9" name="Rectangle 8">
              <a:extLst>
                <a:ext uri="{FF2B5EF4-FFF2-40B4-BE49-F238E27FC236}">
                  <a16:creationId xmlns:a16="http://schemas.microsoft.com/office/drawing/2014/main" id="{10C218F2-5613-4A86-941D-5CE40E9115E8}"/>
                </a:ext>
              </a:extLst>
            </p:cNvPr>
            <p:cNvSpPr/>
            <p:nvPr/>
          </p:nvSpPr>
          <p:spPr>
            <a:xfrm>
              <a:off x="3958896"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D5BE39C7-C40C-4181-B829-BDF76C625827}"/>
              </a:ext>
            </a:extLst>
          </p:cNvPr>
          <p:cNvSpPr/>
          <p:nvPr/>
        </p:nvSpPr>
        <p:spPr>
          <a:xfrm>
            <a:off x="839788" y="4900983"/>
            <a:ext cx="917463" cy="917463"/>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9643261-D721-40AD-8672-32962FFAB4A9}"/>
              </a:ext>
            </a:extLst>
          </p:cNvPr>
          <p:cNvSpPr/>
          <p:nvPr/>
        </p:nvSpPr>
        <p:spPr>
          <a:xfrm>
            <a:off x="1862191" y="4900983"/>
            <a:ext cx="365665" cy="36566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39789" y="2156557"/>
            <a:ext cx="2722018" cy="2628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p:cNvPicPr>
            <a:picLocks noChangeAspect="1"/>
          </p:cNvPicPr>
          <p:nvPr/>
        </p:nvPicPr>
        <p:blipFill>
          <a:blip r:embed="rId3"/>
          <a:stretch>
            <a:fillRect/>
          </a:stretch>
        </p:blipFill>
        <p:spPr>
          <a:xfrm>
            <a:off x="1045454" y="2421562"/>
            <a:ext cx="2364803" cy="2348441"/>
          </a:xfrm>
          <a:prstGeom prst="rect">
            <a:avLst/>
          </a:prstGeom>
        </p:spPr>
      </p:pic>
    </p:spTree>
    <p:extLst>
      <p:ext uri="{BB962C8B-B14F-4D97-AF65-F5344CB8AC3E}">
        <p14:creationId xmlns:p14="http://schemas.microsoft.com/office/powerpoint/2010/main" val="80558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9425" y="1578016"/>
            <a:ext cx="6707575" cy="4507824"/>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How do you feel about it?</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77F09E-E3A2-43C4-8B65-23FBBC31C254}"/>
              </a:ext>
            </a:extLst>
          </p:cNvPr>
          <p:cNvSpPr/>
          <p:nvPr/>
        </p:nvSpPr>
        <p:spPr>
          <a:xfrm>
            <a:off x="6425109" y="2303841"/>
            <a:ext cx="4458551" cy="3190104"/>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Think carefully about Mrs. Sharma’s decision. Do you agree or disagree with her?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After you have decided how you individually feel, find the others in your class who feel the same way. What are the reasons for some to agree and some to disagree with </a:t>
            </a:r>
            <a:br>
              <a:rPr lang="en-US" kern="0" dirty="0">
                <a:latin typeface="Arial" panose="020B0604020202020204" pitchFamily="34" charset="0"/>
                <a:ea typeface="Montserrat"/>
                <a:cs typeface="Arial" panose="020B0604020202020204" pitchFamily="34" charset="0"/>
                <a:sym typeface="Montserrat"/>
              </a:rPr>
            </a:br>
            <a:r>
              <a:rPr lang="en-US" kern="0" dirty="0">
                <a:latin typeface="Arial" panose="020B0604020202020204" pitchFamily="34" charset="0"/>
                <a:ea typeface="Montserrat"/>
                <a:cs typeface="Arial" panose="020B0604020202020204" pitchFamily="34" charset="0"/>
                <a:sym typeface="Montserrat"/>
              </a:rPr>
              <a:t>Mrs. Sharma? </a:t>
            </a:r>
          </a:p>
        </p:txBody>
      </p:sp>
      <p:sp>
        <p:nvSpPr>
          <p:cNvPr id="17" name="Rectangle 16"/>
          <p:cNvSpPr/>
          <p:nvPr/>
        </p:nvSpPr>
        <p:spPr>
          <a:xfrm>
            <a:off x="11216639" y="1578016"/>
            <a:ext cx="210365" cy="4419306"/>
          </a:xfrm>
          <a:prstGeom prst="rect">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4812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How do you feel about it?</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defRPr/>
            </a:pPr>
            <a:r>
              <a:rPr lang="en-US" dirty="0">
                <a:solidFill>
                  <a:prstClr val="white"/>
                </a:solidFill>
              </a:rPr>
              <a:t>Lesson 7: New Technology – Facial Recognition</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479425" y="1578016"/>
            <a:ext cx="6707575" cy="4507824"/>
          </a:xfrm>
          <a:prstGeom prst="rect">
            <a:avLst/>
          </a:prstGeom>
        </p:spPr>
      </p:pic>
      <p:sp>
        <p:nvSpPr>
          <p:cNvPr id="9" name="Rectangle 8"/>
          <p:cNvSpPr/>
          <p:nvPr/>
        </p:nvSpPr>
        <p:spPr>
          <a:xfrm>
            <a:off x="11216639" y="1578016"/>
            <a:ext cx="210365" cy="4419306"/>
          </a:xfrm>
          <a:prstGeom prst="rect">
            <a:avLst/>
          </a:prstGeom>
          <a:solidFill>
            <a:srgbClr val="ED7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277F09E-E3A2-43C4-8B65-23FBBC31C254}"/>
              </a:ext>
            </a:extLst>
          </p:cNvPr>
          <p:cNvSpPr/>
          <p:nvPr/>
        </p:nvSpPr>
        <p:spPr>
          <a:xfrm>
            <a:off x="6482080" y="1876565"/>
            <a:ext cx="4521200" cy="2783839"/>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Once you hear your classmates and their inputs, have you learned anything new?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Did you perhaps change your stance?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Are there any other dilemmas which we have discussed previously that you are reminded of? </a:t>
            </a:r>
          </a:p>
        </p:txBody>
      </p:sp>
    </p:spTree>
    <p:extLst>
      <p:ext uri="{BB962C8B-B14F-4D97-AF65-F5344CB8AC3E}">
        <p14:creationId xmlns:p14="http://schemas.microsoft.com/office/powerpoint/2010/main" val="3776163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3037</TotalTime>
  <Words>578</Words>
  <Application>Microsoft Office PowerPoint</Application>
  <PresentationFormat>Widescreen</PresentationFormat>
  <Paragraphs>62</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92</cp:revision>
  <dcterms:created xsi:type="dcterms:W3CDTF">2022-01-21T07:53:15Z</dcterms:created>
  <dcterms:modified xsi:type="dcterms:W3CDTF">2022-05-31T06:20:38Z</dcterms:modified>
</cp:coreProperties>
</file>